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9" r:id="rId1"/>
  </p:sldMasterIdLst>
  <p:sldIdLst>
    <p:sldId id="256" r:id="rId2"/>
    <p:sldId id="274" r:id="rId3"/>
    <p:sldId id="276" r:id="rId4"/>
    <p:sldId id="277" r:id="rId5"/>
    <p:sldId id="278" r:id="rId6"/>
    <p:sldId id="275" r:id="rId7"/>
    <p:sldId id="279" r:id="rId8"/>
    <p:sldId id="280" r:id="rId9"/>
    <p:sldId id="281" r:id="rId10"/>
    <p:sldId id="292" r:id="rId11"/>
    <p:sldId id="293" r:id="rId12"/>
    <p:sldId id="283" r:id="rId13"/>
    <p:sldId id="261" r:id="rId14"/>
    <p:sldId id="262" r:id="rId15"/>
    <p:sldId id="290" r:id="rId16"/>
    <p:sldId id="291" r:id="rId17"/>
    <p:sldId id="282" r:id="rId18"/>
    <p:sldId id="263" r:id="rId19"/>
    <p:sldId id="289" r:id="rId20"/>
    <p:sldId id="284" r:id="rId21"/>
    <p:sldId id="288" r:id="rId22"/>
    <p:sldId id="266" r:id="rId23"/>
    <p:sldId id="271" r:id="rId24"/>
    <p:sldId id="287" r:id="rId2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985151B-EB34-4550-9A4E-24C63F7F26FA}" v="1319" dt="2022-08-29T10:35:00.172"/>
    <p1510:client id="{75353C24-9875-4C1D-8E84-E9DB09DAAB2C}" v="57" dt="2022-08-29T05:34:58.938"/>
    <p1510:client id="{9D300779-2CFA-42D4-BA09-B3CDD7807122}" v="33" dt="2022-08-29T05:39:29.724"/>
    <p1510:client id="{B1237BC5-715F-42C5-84FD-B3E7BDDC6416}" v="237" dt="2022-08-29T06:06:28.84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59" autoAdjust="0"/>
    <p:restoredTop sz="94660"/>
  </p:normalViewPr>
  <p:slideViewPr>
    <p:cSldViewPr snapToGrid="0">
      <p:cViewPr varScale="1">
        <p:scale>
          <a:sx n="61" d="100"/>
          <a:sy n="61" d="100"/>
        </p:scale>
        <p:origin x="84" y="3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5833448-1831-4287-8113-0125BBB7739F}" type="doc">
      <dgm:prSet loTypeId="urn:microsoft.com/office/officeart/2005/8/layout/vList6" loCatId="process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pPr latinLnBrk="1"/>
          <a:endParaRPr lang="ko-KR" altLang="en-US"/>
        </a:p>
      </dgm:t>
    </dgm:pt>
    <dgm:pt modelId="{BD669057-4D65-4A7C-991C-58F7E1A52BD6}">
      <dgm:prSet phldrT="[텍스트]" phldr="0"/>
      <dgm:spPr/>
      <dgm:t>
        <a:bodyPr/>
        <a:lstStyle/>
        <a:p>
          <a:pPr rtl="0" latinLnBrk="1"/>
          <a:r>
            <a:rPr lang="ko-KR" altLang="en-US" b="1">
              <a:solidFill>
                <a:schemeClr val="bg1"/>
              </a:solidFill>
              <a:latin typeface="Gulim"/>
              <a:ea typeface="Gulim"/>
            </a:rPr>
            <a:t>이소민</a:t>
          </a:r>
        </a:p>
      </dgm:t>
    </dgm:pt>
    <dgm:pt modelId="{3DCDC430-2B4B-4EDC-9714-BEC2A1BE8E8D}" type="parTrans" cxnId="{8783EB0D-7E32-4239-90E7-2E4F38EBC978}">
      <dgm:prSet/>
      <dgm:spPr/>
      <dgm:t>
        <a:bodyPr/>
        <a:lstStyle/>
        <a:p>
          <a:pPr latinLnBrk="1"/>
          <a:endParaRPr lang="ko-KR" altLang="en-US"/>
        </a:p>
      </dgm:t>
    </dgm:pt>
    <dgm:pt modelId="{22E528F9-72D8-4281-99C1-3EBA922495A4}" type="sibTrans" cxnId="{8783EB0D-7E32-4239-90E7-2E4F38EBC978}">
      <dgm:prSet/>
      <dgm:spPr/>
      <dgm:t>
        <a:bodyPr/>
        <a:lstStyle/>
        <a:p>
          <a:pPr latinLnBrk="1"/>
          <a:endParaRPr lang="ko-KR" altLang="en-US"/>
        </a:p>
      </dgm:t>
    </dgm:pt>
    <dgm:pt modelId="{8DCE10D7-713A-48C5-8C0F-3E1F5F477AF0}">
      <dgm:prSet phldrT="[텍스트]" phldr="0"/>
      <dgm:spPr/>
      <dgm:t>
        <a:bodyPr/>
        <a:lstStyle/>
        <a:p>
          <a:pPr rtl="0" latinLnBrk="1"/>
          <a:r>
            <a:rPr lang="en-US" altLang="ko-KR" b="1">
              <a:solidFill>
                <a:schemeClr val="tx1"/>
              </a:solidFill>
              <a:latin typeface="Gulim"/>
              <a:ea typeface="Gulim"/>
            </a:rPr>
            <a:t> IOT</a:t>
          </a:r>
        </a:p>
      </dgm:t>
    </dgm:pt>
    <dgm:pt modelId="{FF376A45-40D1-4CE8-BBC7-4B487A5F9492}" type="parTrans" cxnId="{5DE3CDB3-F558-4D12-B9E9-5DC56A6A6CA0}">
      <dgm:prSet/>
      <dgm:spPr/>
      <dgm:t>
        <a:bodyPr/>
        <a:lstStyle/>
        <a:p>
          <a:pPr latinLnBrk="1"/>
          <a:endParaRPr lang="ko-KR" altLang="en-US"/>
        </a:p>
      </dgm:t>
    </dgm:pt>
    <dgm:pt modelId="{0512671D-C2FF-44E8-98C4-D115F154D735}" type="sibTrans" cxnId="{5DE3CDB3-F558-4D12-B9E9-5DC56A6A6CA0}">
      <dgm:prSet/>
      <dgm:spPr/>
      <dgm:t>
        <a:bodyPr/>
        <a:lstStyle/>
        <a:p>
          <a:pPr latinLnBrk="1"/>
          <a:endParaRPr lang="ko-KR" altLang="en-US"/>
        </a:p>
      </dgm:t>
    </dgm:pt>
    <dgm:pt modelId="{AE1E7E18-BAFC-4B02-8B92-A3FFF6BC9D00}">
      <dgm:prSet phldrT="[텍스트]" phldr="0"/>
      <dgm:spPr/>
      <dgm:t>
        <a:bodyPr/>
        <a:lstStyle/>
        <a:p>
          <a:pPr rtl="0" latinLnBrk="1"/>
          <a:r>
            <a:rPr lang="ko-KR" altLang="en-US" b="1">
              <a:solidFill>
                <a:schemeClr val="tx1"/>
              </a:solidFill>
              <a:latin typeface="Gulim"/>
              <a:ea typeface="Gulim"/>
            </a:rPr>
            <a:t> GUI, ROS</a:t>
          </a:r>
          <a:endParaRPr lang="ko-KR" b="1">
            <a:solidFill>
              <a:schemeClr val="tx1"/>
            </a:solidFill>
            <a:latin typeface="Gulim"/>
            <a:ea typeface="Gulim"/>
          </a:endParaRPr>
        </a:p>
      </dgm:t>
    </dgm:pt>
    <dgm:pt modelId="{6072447B-B5DC-4CD0-A84E-E616BAE83B8A}" type="parTrans" cxnId="{506C5793-AA34-4FD0-83C4-F9B894E73D59}">
      <dgm:prSet/>
      <dgm:spPr/>
      <dgm:t>
        <a:bodyPr/>
        <a:lstStyle/>
        <a:p>
          <a:pPr latinLnBrk="1"/>
          <a:endParaRPr lang="ko-KR" altLang="en-US"/>
        </a:p>
      </dgm:t>
    </dgm:pt>
    <dgm:pt modelId="{CC4E0294-EAAB-46BF-86E8-5BA95D2D3867}" type="sibTrans" cxnId="{506C5793-AA34-4FD0-83C4-F9B894E73D59}">
      <dgm:prSet/>
      <dgm:spPr/>
      <dgm:t>
        <a:bodyPr/>
        <a:lstStyle/>
        <a:p>
          <a:pPr latinLnBrk="1"/>
          <a:endParaRPr lang="ko-KR" altLang="en-US"/>
        </a:p>
      </dgm:t>
    </dgm:pt>
    <dgm:pt modelId="{FB9EC561-6A70-41A6-83BF-FEB8E10D455D}">
      <dgm:prSet phldr="0"/>
      <dgm:spPr/>
      <dgm:t>
        <a:bodyPr/>
        <a:lstStyle/>
        <a:p>
          <a:pPr rtl="0" latinLnBrk="1"/>
          <a:r>
            <a:rPr lang="ko-KR" altLang="en-US" b="1">
              <a:solidFill>
                <a:schemeClr val="tx1"/>
              </a:solidFill>
              <a:latin typeface="Gulim"/>
              <a:ea typeface="Gulim"/>
            </a:rPr>
            <a:t> 추가 조사 담당</a:t>
          </a:r>
        </a:p>
      </dgm:t>
    </dgm:pt>
    <dgm:pt modelId="{86C1C353-4B39-4AC3-8761-36842A26DBBA}" type="parTrans" cxnId="{BD5330BD-B72D-48D8-A61E-0A57C32FAA9B}">
      <dgm:prSet/>
      <dgm:spPr/>
    </dgm:pt>
    <dgm:pt modelId="{CA5ABDB1-AF2C-4A5F-8B0C-9F532AC578D1}" type="sibTrans" cxnId="{BD5330BD-B72D-48D8-A61E-0A57C32FAA9B}">
      <dgm:prSet/>
      <dgm:spPr/>
    </dgm:pt>
    <dgm:pt modelId="{AD36C87B-F5E8-4F1B-8292-229CF849D935}">
      <dgm:prSet phldr="0"/>
      <dgm:spPr/>
      <dgm:t>
        <a:bodyPr/>
        <a:lstStyle/>
        <a:p>
          <a:pPr latinLnBrk="1"/>
          <a:r>
            <a:rPr lang="ko-KR" altLang="en-US" b="1" err="1">
              <a:solidFill>
                <a:schemeClr val="bg1"/>
              </a:solidFill>
              <a:latin typeface="Gulim"/>
              <a:ea typeface="Gulim"/>
            </a:rPr>
            <a:t>정재경</a:t>
          </a:r>
          <a:endParaRPr lang="ko-KR" b="1">
            <a:solidFill>
              <a:schemeClr val="bg1"/>
            </a:solidFill>
            <a:latin typeface="Gulim"/>
            <a:ea typeface="Gulim"/>
          </a:endParaRPr>
        </a:p>
      </dgm:t>
    </dgm:pt>
    <dgm:pt modelId="{5D2E7C16-7B48-4EC4-9BEE-DBEC7594B9B4}" type="parTrans" cxnId="{2BE0C874-2A11-4BDF-8797-FA82F7EF7E55}">
      <dgm:prSet/>
      <dgm:spPr/>
    </dgm:pt>
    <dgm:pt modelId="{DC53F4A7-2238-41C9-BE40-EF35E57D2ACE}" type="sibTrans" cxnId="{2BE0C874-2A11-4BDF-8797-FA82F7EF7E55}">
      <dgm:prSet/>
      <dgm:spPr/>
    </dgm:pt>
    <dgm:pt modelId="{ACF4B238-20DB-4E54-84E2-09C33A4675B2}">
      <dgm:prSet phldr="0"/>
      <dgm:spPr/>
      <dgm:t>
        <a:bodyPr/>
        <a:lstStyle/>
        <a:p>
          <a:pPr rtl="0" latinLnBrk="1"/>
          <a:r>
            <a:rPr lang="en-US" altLang="ko-KR" b="1">
              <a:solidFill>
                <a:schemeClr val="tx1"/>
              </a:solidFill>
              <a:latin typeface="Gulim"/>
              <a:ea typeface="Gulim"/>
            </a:rPr>
            <a:t> </a:t>
          </a:r>
          <a:r>
            <a:rPr lang="en-US" altLang="ko-KR" b="1" err="1">
              <a:solidFill>
                <a:schemeClr val="tx1"/>
              </a:solidFill>
              <a:latin typeface="Gulim"/>
              <a:ea typeface="Gulim"/>
            </a:rPr>
            <a:t>조별</a:t>
          </a:r>
          <a:r>
            <a:rPr lang="en-US" altLang="ko-KR" b="1">
              <a:solidFill>
                <a:schemeClr val="tx1"/>
              </a:solidFill>
              <a:latin typeface="Gulim"/>
              <a:ea typeface="Gulim"/>
            </a:rPr>
            <a:t> </a:t>
          </a:r>
          <a:r>
            <a:rPr lang="en-US" altLang="ko-KR" b="1" err="1">
              <a:solidFill>
                <a:schemeClr val="tx1"/>
              </a:solidFill>
              <a:latin typeface="Gulim"/>
              <a:ea typeface="Gulim"/>
            </a:rPr>
            <a:t>스케줄</a:t>
          </a:r>
          <a:r>
            <a:rPr lang="en-US" altLang="ko-KR" b="1">
              <a:solidFill>
                <a:schemeClr val="tx1"/>
              </a:solidFill>
              <a:latin typeface="Gulim"/>
              <a:ea typeface="Gulim"/>
            </a:rPr>
            <a:t> </a:t>
          </a:r>
          <a:r>
            <a:rPr lang="en-US" altLang="ko-KR" b="1" err="1">
              <a:solidFill>
                <a:schemeClr val="tx1"/>
              </a:solidFill>
              <a:latin typeface="Gulim"/>
              <a:ea typeface="Gulim"/>
            </a:rPr>
            <a:t>관리</a:t>
          </a:r>
          <a:endParaRPr lang="en-US" altLang="ko-KR" b="1">
            <a:solidFill>
              <a:schemeClr val="tx1"/>
            </a:solidFill>
            <a:latin typeface="Gulim"/>
            <a:ea typeface="Gulim"/>
          </a:endParaRPr>
        </a:p>
      </dgm:t>
    </dgm:pt>
    <dgm:pt modelId="{CB69EF66-12B0-4789-983B-7E77AA24764B}" type="parTrans" cxnId="{1486A7CD-2B45-410E-A0EA-5656D5979268}">
      <dgm:prSet/>
      <dgm:spPr/>
    </dgm:pt>
    <dgm:pt modelId="{07F88D57-E3E5-44EC-B5B8-4A6E8F7A26AB}" type="sibTrans" cxnId="{1486A7CD-2B45-410E-A0EA-5656D5979268}">
      <dgm:prSet/>
      <dgm:spPr/>
    </dgm:pt>
    <dgm:pt modelId="{D9F58775-FCBC-4B26-AAD1-161B4C81C766}" type="pres">
      <dgm:prSet presAssocID="{15833448-1831-4287-8113-0125BBB7739F}" presName="Name0" presStyleCnt="0">
        <dgm:presLayoutVars>
          <dgm:dir/>
          <dgm:animLvl val="lvl"/>
          <dgm:resizeHandles/>
        </dgm:presLayoutVars>
      </dgm:prSet>
      <dgm:spPr/>
    </dgm:pt>
    <dgm:pt modelId="{16E41EF8-2D09-4513-89FE-7822D4573308}" type="pres">
      <dgm:prSet presAssocID="{BD669057-4D65-4A7C-991C-58F7E1A52BD6}" presName="linNode" presStyleCnt="0"/>
      <dgm:spPr/>
    </dgm:pt>
    <dgm:pt modelId="{F1348879-F3D2-46FA-9A18-CAF0C679B39F}" type="pres">
      <dgm:prSet presAssocID="{BD669057-4D65-4A7C-991C-58F7E1A52BD6}" presName="parentShp" presStyleLbl="node1" presStyleIdx="0" presStyleCnt="2">
        <dgm:presLayoutVars>
          <dgm:bulletEnabled val="1"/>
        </dgm:presLayoutVars>
      </dgm:prSet>
      <dgm:spPr/>
    </dgm:pt>
    <dgm:pt modelId="{EE7B5399-D3E0-47F5-A5FB-77061AC75649}" type="pres">
      <dgm:prSet presAssocID="{BD669057-4D65-4A7C-991C-58F7E1A52BD6}" presName="childShp" presStyleLbl="bgAccFollowNode1" presStyleIdx="0" presStyleCnt="2">
        <dgm:presLayoutVars>
          <dgm:bulletEnabled val="1"/>
        </dgm:presLayoutVars>
      </dgm:prSet>
      <dgm:spPr/>
    </dgm:pt>
    <dgm:pt modelId="{CF3808FD-46F6-49F7-8F1C-579F9BD3CDE0}" type="pres">
      <dgm:prSet presAssocID="{22E528F9-72D8-4281-99C1-3EBA922495A4}" presName="spacing" presStyleCnt="0"/>
      <dgm:spPr/>
    </dgm:pt>
    <dgm:pt modelId="{3B0B37B0-853A-4BA1-A468-BB1085BED1A5}" type="pres">
      <dgm:prSet presAssocID="{AD36C87B-F5E8-4F1B-8292-229CF849D935}" presName="linNode" presStyleCnt="0"/>
      <dgm:spPr/>
    </dgm:pt>
    <dgm:pt modelId="{28C337A9-7DB6-4870-B0AF-7231EF0C5CC4}" type="pres">
      <dgm:prSet presAssocID="{AD36C87B-F5E8-4F1B-8292-229CF849D935}" presName="parentShp" presStyleLbl="node1" presStyleIdx="1" presStyleCnt="2">
        <dgm:presLayoutVars>
          <dgm:bulletEnabled val="1"/>
        </dgm:presLayoutVars>
      </dgm:prSet>
      <dgm:spPr/>
    </dgm:pt>
    <dgm:pt modelId="{70CFC8CD-091B-4F88-9A21-BB83CC6D5850}" type="pres">
      <dgm:prSet presAssocID="{AD36C87B-F5E8-4F1B-8292-229CF849D935}" presName="childShp" presStyleLbl="bgAccFollowNode1" presStyleIdx="1" presStyleCnt="2">
        <dgm:presLayoutVars>
          <dgm:bulletEnabled val="1"/>
        </dgm:presLayoutVars>
      </dgm:prSet>
      <dgm:spPr/>
    </dgm:pt>
  </dgm:ptLst>
  <dgm:cxnLst>
    <dgm:cxn modelId="{5DD61608-1A35-4281-87DD-04AA080807D5}" type="presOf" srcId="{BD669057-4D65-4A7C-991C-58F7E1A52BD6}" destId="{F1348879-F3D2-46FA-9A18-CAF0C679B39F}" srcOrd="0" destOrd="0" presId="urn:microsoft.com/office/officeart/2005/8/layout/vList6"/>
    <dgm:cxn modelId="{8783EB0D-7E32-4239-90E7-2E4F38EBC978}" srcId="{15833448-1831-4287-8113-0125BBB7739F}" destId="{BD669057-4D65-4A7C-991C-58F7E1A52BD6}" srcOrd="0" destOrd="0" parTransId="{3DCDC430-2B4B-4EDC-9714-BEC2A1BE8E8D}" sibTransId="{22E528F9-72D8-4281-99C1-3EBA922495A4}"/>
    <dgm:cxn modelId="{0E56F02A-67E0-4603-90A5-9513142CE37A}" type="presOf" srcId="{AD36C87B-F5E8-4F1B-8292-229CF849D935}" destId="{28C337A9-7DB6-4870-B0AF-7231EF0C5CC4}" srcOrd="0" destOrd="0" presId="urn:microsoft.com/office/officeart/2005/8/layout/vList6"/>
    <dgm:cxn modelId="{C5D4903D-5E29-4E5E-8263-E80B68D73F4A}" type="presOf" srcId="{8DCE10D7-713A-48C5-8C0F-3E1F5F477AF0}" destId="{EE7B5399-D3E0-47F5-A5FB-77061AC75649}" srcOrd="0" destOrd="0" presId="urn:microsoft.com/office/officeart/2005/8/layout/vList6"/>
    <dgm:cxn modelId="{B621125E-EE9F-4D57-BC00-6AB626D6616D}" type="presOf" srcId="{FB9EC561-6A70-41A6-83BF-FEB8E10D455D}" destId="{70CFC8CD-091B-4F88-9A21-BB83CC6D5850}" srcOrd="0" destOrd="1" presId="urn:microsoft.com/office/officeart/2005/8/layout/vList6"/>
    <dgm:cxn modelId="{E3C59049-2CB0-43DD-B9DD-2D3E3032ED09}" type="presOf" srcId="{15833448-1831-4287-8113-0125BBB7739F}" destId="{D9F58775-FCBC-4B26-AAD1-161B4C81C766}" srcOrd="0" destOrd="0" presId="urn:microsoft.com/office/officeart/2005/8/layout/vList6"/>
    <dgm:cxn modelId="{2BE0C874-2A11-4BDF-8797-FA82F7EF7E55}" srcId="{15833448-1831-4287-8113-0125BBB7739F}" destId="{AD36C87B-F5E8-4F1B-8292-229CF849D935}" srcOrd="1" destOrd="0" parTransId="{5D2E7C16-7B48-4EC4-9BEE-DBEC7594B9B4}" sibTransId="{DC53F4A7-2238-41C9-BE40-EF35E57D2ACE}"/>
    <dgm:cxn modelId="{506C5793-AA34-4FD0-83C4-F9B894E73D59}" srcId="{AD36C87B-F5E8-4F1B-8292-229CF849D935}" destId="{AE1E7E18-BAFC-4B02-8B92-A3FFF6BC9D00}" srcOrd="0" destOrd="0" parTransId="{6072447B-B5DC-4CD0-A84E-E616BAE83B8A}" sibTransId="{CC4E0294-EAAB-46BF-86E8-5BA95D2D3867}"/>
    <dgm:cxn modelId="{3CA88CAD-2162-4768-8F7B-DDAC5E0D2822}" type="presOf" srcId="{AE1E7E18-BAFC-4B02-8B92-A3FFF6BC9D00}" destId="{70CFC8CD-091B-4F88-9A21-BB83CC6D5850}" srcOrd="0" destOrd="0" presId="urn:microsoft.com/office/officeart/2005/8/layout/vList6"/>
    <dgm:cxn modelId="{5DE3CDB3-F558-4D12-B9E9-5DC56A6A6CA0}" srcId="{BD669057-4D65-4A7C-991C-58F7E1A52BD6}" destId="{8DCE10D7-713A-48C5-8C0F-3E1F5F477AF0}" srcOrd="0" destOrd="0" parTransId="{FF376A45-40D1-4CE8-BBC7-4B487A5F9492}" sibTransId="{0512671D-C2FF-44E8-98C4-D115F154D735}"/>
    <dgm:cxn modelId="{BD5330BD-B72D-48D8-A61E-0A57C32FAA9B}" srcId="{AD36C87B-F5E8-4F1B-8292-229CF849D935}" destId="{FB9EC561-6A70-41A6-83BF-FEB8E10D455D}" srcOrd="1" destOrd="0" parTransId="{86C1C353-4B39-4AC3-8761-36842A26DBBA}" sibTransId="{CA5ABDB1-AF2C-4A5F-8B0C-9F532AC578D1}"/>
    <dgm:cxn modelId="{A9BDCDC0-31AF-4B56-AF54-B237C808043C}" type="presOf" srcId="{ACF4B238-20DB-4E54-84E2-09C33A4675B2}" destId="{EE7B5399-D3E0-47F5-A5FB-77061AC75649}" srcOrd="0" destOrd="1" presId="urn:microsoft.com/office/officeart/2005/8/layout/vList6"/>
    <dgm:cxn modelId="{1486A7CD-2B45-410E-A0EA-5656D5979268}" srcId="{BD669057-4D65-4A7C-991C-58F7E1A52BD6}" destId="{ACF4B238-20DB-4E54-84E2-09C33A4675B2}" srcOrd="1" destOrd="0" parTransId="{CB69EF66-12B0-4789-983B-7E77AA24764B}" sibTransId="{07F88D57-E3E5-44EC-B5B8-4A6E8F7A26AB}"/>
    <dgm:cxn modelId="{BE3CC9C3-E894-4EE1-A81F-005D01173D57}" type="presParOf" srcId="{D9F58775-FCBC-4B26-AAD1-161B4C81C766}" destId="{16E41EF8-2D09-4513-89FE-7822D4573308}" srcOrd="0" destOrd="0" presId="urn:microsoft.com/office/officeart/2005/8/layout/vList6"/>
    <dgm:cxn modelId="{ABF48C54-B20F-4BDC-9D6D-E7BF0A62D4A7}" type="presParOf" srcId="{16E41EF8-2D09-4513-89FE-7822D4573308}" destId="{F1348879-F3D2-46FA-9A18-CAF0C679B39F}" srcOrd="0" destOrd="0" presId="urn:microsoft.com/office/officeart/2005/8/layout/vList6"/>
    <dgm:cxn modelId="{AA54B467-0B25-4363-A06D-9277EE5EAD44}" type="presParOf" srcId="{16E41EF8-2D09-4513-89FE-7822D4573308}" destId="{EE7B5399-D3E0-47F5-A5FB-77061AC75649}" srcOrd="1" destOrd="0" presId="urn:microsoft.com/office/officeart/2005/8/layout/vList6"/>
    <dgm:cxn modelId="{A247A51C-48B5-474E-B33C-11E2D72A69FE}" type="presParOf" srcId="{D9F58775-FCBC-4B26-AAD1-161B4C81C766}" destId="{CF3808FD-46F6-49F7-8F1C-579F9BD3CDE0}" srcOrd="1" destOrd="0" presId="urn:microsoft.com/office/officeart/2005/8/layout/vList6"/>
    <dgm:cxn modelId="{027A511F-3C0A-4604-974F-7FC8C15D20AD}" type="presParOf" srcId="{D9F58775-FCBC-4B26-AAD1-161B4C81C766}" destId="{3B0B37B0-853A-4BA1-A468-BB1085BED1A5}" srcOrd="2" destOrd="0" presId="urn:microsoft.com/office/officeart/2005/8/layout/vList6"/>
    <dgm:cxn modelId="{E93A8505-1701-499D-BCF5-27865909DA12}" type="presParOf" srcId="{3B0B37B0-853A-4BA1-A468-BB1085BED1A5}" destId="{28C337A9-7DB6-4870-B0AF-7231EF0C5CC4}" srcOrd="0" destOrd="0" presId="urn:microsoft.com/office/officeart/2005/8/layout/vList6"/>
    <dgm:cxn modelId="{65087F22-98D6-44C0-B631-21183623BD7A}" type="presParOf" srcId="{3B0B37B0-853A-4BA1-A468-BB1085BED1A5}" destId="{70CFC8CD-091B-4F88-9A21-BB83CC6D5850}" srcOrd="1" destOrd="0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5833448-1831-4287-8113-0125BBB7739F}" type="doc">
      <dgm:prSet loTypeId="urn:microsoft.com/office/officeart/2005/8/layout/vList6" loCatId="process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pPr latinLnBrk="1"/>
          <a:endParaRPr lang="ko-KR" altLang="en-US"/>
        </a:p>
      </dgm:t>
    </dgm:pt>
    <dgm:pt modelId="{BD669057-4D65-4A7C-991C-58F7E1A52BD6}">
      <dgm:prSet phldrT="[텍스트]" phldr="0"/>
      <dgm:spPr/>
      <dgm:t>
        <a:bodyPr/>
        <a:lstStyle/>
        <a:p>
          <a:pPr rtl="0" latinLnBrk="1"/>
          <a:r>
            <a:rPr lang="ko-KR" altLang="en-US" b="1">
              <a:solidFill>
                <a:schemeClr val="bg1"/>
              </a:solidFill>
              <a:latin typeface="Gulim"/>
              <a:ea typeface="Gulim"/>
            </a:rPr>
            <a:t>정우영 </a:t>
          </a:r>
        </a:p>
      </dgm:t>
    </dgm:pt>
    <dgm:pt modelId="{3DCDC430-2B4B-4EDC-9714-BEC2A1BE8E8D}" type="parTrans" cxnId="{8783EB0D-7E32-4239-90E7-2E4F38EBC978}">
      <dgm:prSet/>
      <dgm:spPr/>
      <dgm:t>
        <a:bodyPr/>
        <a:lstStyle/>
        <a:p>
          <a:pPr latinLnBrk="1"/>
          <a:endParaRPr lang="ko-KR" altLang="en-US"/>
        </a:p>
      </dgm:t>
    </dgm:pt>
    <dgm:pt modelId="{22E528F9-72D8-4281-99C1-3EBA922495A4}" type="sibTrans" cxnId="{8783EB0D-7E32-4239-90E7-2E4F38EBC978}">
      <dgm:prSet/>
      <dgm:spPr/>
      <dgm:t>
        <a:bodyPr/>
        <a:lstStyle/>
        <a:p>
          <a:pPr latinLnBrk="1"/>
          <a:endParaRPr lang="ko-KR" altLang="en-US"/>
        </a:p>
      </dgm:t>
    </dgm:pt>
    <dgm:pt modelId="{644875D4-EEB1-4CDD-9AF9-DEAE66966EDD}">
      <dgm:prSet phldrT="[텍스트]" phldr="0"/>
      <dgm:spPr/>
      <dgm:t>
        <a:bodyPr/>
        <a:lstStyle/>
        <a:p>
          <a:pPr latinLnBrk="1"/>
          <a:r>
            <a:rPr lang="ko-KR" altLang="en-US" b="1">
              <a:solidFill>
                <a:schemeClr val="bg1"/>
              </a:solidFill>
              <a:latin typeface="Gulim"/>
              <a:ea typeface="Gulim"/>
            </a:rPr>
            <a:t>김태훈</a:t>
          </a:r>
        </a:p>
      </dgm:t>
    </dgm:pt>
    <dgm:pt modelId="{48885EB6-797C-4A3D-8C6E-F53EED68014B}" type="parTrans" cxnId="{E1FA3E98-0D68-46B9-B52A-F59CC008301C}">
      <dgm:prSet/>
      <dgm:spPr/>
      <dgm:t>
        <a:bodyPr/>
        <a:lstStyle/>
        <a:p>
          <a:pPr latinLnBrk="1"/>
          <a:endParaRPr lang="ko-KR" altLang="en-US"/>
        </a:p>
      </dgm:t>
    </dgm:pt>
    <dgm:pt modelId="{BDFCBF6D-1B7E-4F0E-BD3F-379162625389}" type="sibTrans" cxnId="{E1FA3E98-0D68-46B9-B52A-F59CC008301C}">
      <dgm:prSet/>
      <dgm:spPr/>
      <dgm:t>
        <a:bodyPr/>
        <a:lstStyle/>
        <a:p>
          <a:pPr latinLnBrk="1"/>
          <a:endParaRPr lang="ko-KR" altLang="en-US"/>
        </a:p>
      </dgm:t>
    </dgm:pt>
    <dgm:pt modelId="{FB9EC561-6A70-41A6-83BF-FEB8E10D455D}">
      <dgm:prSet phldr="0"/>
      <dgm:spPr/>
      <dgm:t>
        <a:bodyPr/>
        <a:lstStyle/>
        <a:p>
          <a:pPr rtl="0" latinLnBrk="1"/>
          <a:r>
            <a:rPr lang="ko-KR" altLang="en-US" b="1">
              <a:solidFill>
                <a:schemeClr val="tx1"/>
              </a:solidFill>
              <a:latin typeface="Gulim"/>
              <a:ea typeface="Gulim"/>
            </a:rPr>
            <a:t> </a:t>
          </a:r>
          <a:r>
            <a:rPr lang="ko-KR" altLang="en-US" b="1" err="1">
              <a:solidFill>
                <a:schemeClr val="tx1"/>
              </a:solidFill>
              <a:latin typeface="Gulim"/>
              <a:ea typeface="Gulim"/>
            </a:rPr>
            <a:t>아키텍쳐</a:t>
          </a:r>
          <a:r>
            <a:rPr lang="ko-KR" altLang="en-US" b="1">
              <a:solidFill>
                <a:schemeClr val="tx1"/>
              </a:solidFill>
              <a:latin typeface="Gulim"/>
              <a:ea typeface="Gulim"/>
            </a:rPr>
            <a:t> 부분 관리</a:t>
          </a:r>
          <a:endParaRPr lang="ko-KR" b="1">
            <a:solidFill>
              <a:schemeClr val="tx1"/>
            </a:solidFill>
            <a:latin typeface="Gulim"/>
            <a:ea typeface="Gulim"/>
          </a:endParaRPr>
        </a:p>
      </dgm:t>
    </dgm:pt>
    <dgm:pt modelId="{86C1C353-4B39-4AC3-8761-36842A26DBBA}" type="parTrans" cxnId="{BD5330BD-B72D-48D8-A61E-0A57C32FAA9B}">
      <dgm:prSet/>
      <dgm:spPr/>
    </dgm:pt>
    <dgm:pt modelId="{CA5ABDB1-AF2C-4A5F-8B0C-9F532AC578D1}" type="sibTrans" cxnId="{BD5330BD-B72D-48D8-A61E-0A57C32FAA9B}">
      <dgm:prSet/>
      <dgm:spPr/>
    </dgm:pt>
    <dgm:pt modelId="{7C68EB24-5362-4511-BFCC-66FE04F5106A}">
      <dgm:prSet phldr="0"/>
      <dgm:spPr/>
      <dgm:t>
        <a:bodyPr/>
        <a:lstStyle/>
        <a:p>
          <a:pPr rtl="0" latinLnBrk="1"/>
          <a:r>
            <a:rPr lang="en-US" altLang="ko-KR" b="1">
              <a:solidFill>
                <a:schemeClr val="tx1"/>
              </a:solidFill>
              <a:latin typeface="Gulim"/>
              <a:ea typeface="Gulim"/>
            </a:rPr>
            <a:t> PPT</a:t>
          </a:r>
        </a:p>
      </dgm:t>
    </dgm:pt>
    <dgm:pt modelId="{12FB40E8-4F21-49FC-A63D-6B25972F3105}" type="parTrans" cxnId="{33C33029-26B2-4EC6-BEEF-BF20B2B06A30}">
      <dgm:prSet/>
      <dgm:spPr/>
    </dgm:pt>
    <dgm:pt modelId="{C2B4930D-68ED-42E2-BE29-091C8A96B201}" type="sibTrans" cxnId="{33C33029-26B2-4EC6-BEEF-BF20B2B06A30}">
      <dgm:prSet/>
      <dgm:spPr/>
    </dgm:pt>
    <dgm:pt modelId="{8FA8034C-68D1-4A90-9CC4-616CF7210CCF}">
      <dgm:prSet phldr="0"/>
      <dgm:spPr/>
      <dgm:t>
        <a:bodyPr/>
        <a:lstStyle/>
        <a:p>
          <a:pPr rtl="0" latinLnBrk="1"/>
          <a:r>
            <a:rPr lang="en-US" altLang="ko-KR" b="1">
              <a:solidFill>
                <a:schemeClr val="tx1"/>
              </a:solidFill>
              <a:latin typeface="Gulim"/>
              <a:ea typeface="Gulim"/>
            </a:rPr>
            <a:t>OpenCV, 딥러닝</a:t>
          </a:r>
        </a:p>
      </dgm:t>
    </dgm:pt>
    <dgm:pt modelId="{5EBA44BA-517C-4428-ACD3-10AC13A17B2B}" type="parTrans" cxnId="{F8FA4E8D-BDB8-443D-9F7C-1A90A2CD6514}">
      <dgm:prSet/>
      <dgm:spPr/>
    </dgm:pt>
    <dgm:pt modelId="{CAB4E0DD-ED2F-4C66-BB9D-8F63F1728889}" type="sibTrans" cxnId="{F8FA4E8D-BDB8-443D-9F7C-1A90A2CD6514}">
      <dgm:prSet/>
      <dgm:spPr/>
    </dgm:pt>
    <dgm:pt modelId="{14E216A5-56BC-4DC2-AB81-702736C5746B}">
      <dgm:prSet phldr="0"/>
      <dgm:spPr/>
      <dgm:t>
        <a:bodyPr/>
        <a:lstStyle/>
        <a:p>
          <a:pPr rtl="0" latinLnBrk="1"/>
          <a:r>
            <a:rPr lang="ko-KR" altLang="en-US" b="1">
              <a:solidFill>
                <a:schemeClr val="tx1"/>
              </a:solidFill>
              <a:latin typeface="Gulim"/>
              <a:ea typeface="Gulim"/>
            </a:rPr>
            <a:t> DB</a:t>
          </a:r>
        </a:p>
      </dgm:t>
    </dgm:pt>
    <dgm:pt modelId="{CB956FBD-021E-4F12-B9D9-2102FCD844C7}" type="parTrans" cxnId="{C5515977-FC42-40A6-96D2-6AB1F622E696}">
      <dgm:prSet/>
      <dgm:spPr/>
    </dgm:pt>
    <dgm:pt modelId="{364210FD-59BA-46AB-A80E-02E02E3DB3C1}" type="sibTrans" cxnId="{C5515977-FC42-40A6-96D2-6AB1F622E696}">
      <dgm:prSet/>
      <dgm:spPr/>
    </dgm:pt>
    <dgm:pt modelId="{D9F58775-FCBC-4B26-AAD1-161B4C81C766}" type="pres">
      <dgm:prSet presAssocID="{15833448-1831-4287-8113-0125BBB7739F}" presName="Name0" presStyleCnt="0">
        <dgm:presLayoutVars>
          <dgm:dir/>
          <dgm:animLvl val="lvl"/>
          <dgm:resizeHandles/>
        </dgm:presLayoutVars>
      </dgm:prSet>
      <dgm:spPr/>
    </dgm:pt>
    <dgm:pt modelId="{16E41EF8-2D09-4513-89FE-7822D4573308}" type="pres">
      <dgm:prSet presAssocID="{BD669057-4D65-4A7C-991C-58F7E1A52BD6}" presName="linNode" presStyleCnt="0"/>
      <dgm:spPr/>
    </dgm:pt>
    <dgm:pt modelId="{F1348879-F3D2-46FA-9A18-CAF0C679B39F}" type="pres">
      <dgm:prSet presAssocID="{BD669057-4D65-4A7C-991C-58F7E1A52BD6}" presName="parentShp" presStyleLbl="node1" presStyleIdx="0" presStyleCnt="2">
        <dgm:presLayoutVars>
          <dgm:bulletEnabled val="1"/>
        </dgm:presLayoutVars>
      </dgm:prSet>
      <dgm:spPr/>
    </dgm:pt>
    <dgm:pt modelId="{EE7B5399-D3E0-47F5-A5FB-77061AC75649}" type="pres">
      <dgm:prSet presAssocID="{BD669057-4D65-4A7C-991C-58F7E1A52BD6}" presName="childShp" presStyleLbl="bgAccFollowNode1" presStyleIdx="0" presStyleCnt="2">
        <dgm:presLayoutVars>
          <dgm:bulletEnabled val="1"/>
        </dgm:presLayoutVars>
      </dgm:prSet>
      <dgm:spPr/>
    </dgm:pt>
    <dgm:pt modelId="{0713C8BE-FEEA-4BD7-B443-58EE3BD2CBB3}" type="pres">
      <dgm:prSet presAssocID="{22E528F9-72D8-4281-99C1-3EBA922495A4}" presName="spacing" presStyleCnt="0"/>
      <dgm:spPr/>
    </dgm:pt>
    <dgm:pt modelId="{C3F5B7F1-4A54-47F8-850C-A277FCCCD3C7}" type="pres">
      <dgm:prSet presAssocID="{644875D4-EEB1-4CDD-9AF9-DEAE66966EDD}" presName="linNode" presStyleCnt="0"/>
      <dgm:spPr/>
    </dgm:pt>
    <dgm:pt modelId="{AF4F59B3-B220-48CF-9C56-FF161EB322CF}" type="pres">
      <dgm:prSet presAssocID="{644875D4-EEB1-4CDD-9AF9-DEAE66966EDD}" presName="parentShp" presStyleLbl="node1" presStyleIdx="1" presStyleCnt="2">
        <dgm:presLayoutVars>
          <dgm:bulletEnabled val="1"/>
        </dgm:presLayoutVars>
      </dgm:prSet>
      <dgm:spPr/>
    </dgm:pt>
    <dgm:pt modelId="{9D598A8A-45A4-433E-B839-97399B699954}" type="pres">
      <dgm:prSet presAssocID="{644875D4-EEB1-4CDD-9AF9-DEAE66966EDD}" presName="childShp" presStyleLbl="bgAccFollowNode1" presStyleIdx="1" presStyleCnt="2">
        <dgm:presLayoutVars>
          <dgm:bulletEnabled val="1"/>
        </dgm:presLayoutVars>
      </dgm:prSet>
      <dgm:spPr/>
    </dgm:pt>
  </dgm:ptLst>
  <dgm:cxnLst>
    <dgm:cxn modelId="{8783EB0D-7E32-4239-90E7-2E4F38EBC978}" srcId="{15833448-1831-4287-8113-0125BBB7739F}" destId="{BD669057-4D65-4A7C-991C-58F7E1A52BD6}" srcOrd="0" destOrd="0" parTransId="{3DCDC430-2B4B-4EDC-9714-BEC2A1BE8E8D}" sibTransId="{22E528F9-72D8-4281-99C1-3EBA922495A4}"/>
    <dgm:cxn modelId="{E3576117-1530-46C2-B158-576B7FD09110}" type="presOf" srcId="{7C68EB24-5362-4511-BFCC-66FE04F5106A}" destId="{EE7B5399-D3E0-47F5-A5FB-77061AC75649}" srcOrd="0" destOrd="1" presId="urn:microsoft.com/office/officeart/2005/8/layout/vList6"/>
    <dgm:cxn modelId="{33C33029-26B2-4EC6-BEEF-BF20B2B06A30}" srcId="{BD669057-4D65-4A7C-991C-58F7E1A52BD6}" destId="{7C68EB24-5362-4511-BFCC-66FE04F5106A}" srcOrd="1" destOrd="0" parTransId="{12FB40E8-4F21-49FC-A63D-6B25972F3105}" sibTransId="{C2B4930D-68ED-42E2-BE29-091C8A96B201}"/>
    <dgm:cxn modelId="{E349422D-D434-486B-B81C-BC2518A2802F}" type="presOf" srcId="{BD669057-4D65-4A7C-991C-58F7E1A52BD6}" destId="{F1348879-F3D2-46FA-9A18-CAF0C679B39F}" srcOrd="0" destOrd="0" presId="urn:microsoft.com/office/officeart/2005/8/layout/vList6"/>
    <dgm:cxn modelId="{042F7944-37FE-49AC-B0C9-DBD5F6FA55B3}" type="presOf" srcId="{8FA8034C-68D1-4A90-9CC4-616CF7210CCF}" destId="{EE7B5399-D3E0-47F5-A5FB-77061AC75649}" srcOrd="0" destOrd="0" presId="urn:microsoft.com/office/officeart/2005/8/layout/vList6"/>
    <dgm:cxn modelId="{E3C59049-2CB0-43DD-B9DD-2D3E3032ED09}" type="presOf" srcId="{15833448-1831-4287-8113-0125BBB7739F}" destId="{D9F58775-FCBC-4B26-AAD1-161B4C81C766}" srcOrd="0" destOrd="0" presId="urn:microsoft.com/office/officeart/2005/8/layout/vList6"/>
    <dgm:cxn modelId="{C5515977-FC42-40A6-96D2-6AB1F622E696}" srcId="{644875D4-EEB1-4CDD-9AF9-DEAE66966EDD}" destId="{14E216A5-56BC-4DC2-AB81-702736C5746B}" srcOrd="0" destOrd="0" parTransId="{CB956FBD-021E-4F12-B9D9-2102FCD844C7}" sibTransId="{364210FD-59BA-46AB-A80E-02E02E3DB3C1}"/>
    <dgm:cxn modelId="{F8FA4E8D-BDB8-443D-9F7C-1A90A2CD6514}" srcId="{BD669057-4D65-4A7C-991C-58F7E1A52BD6}" destId="{8FA8034C-68D1-4A90-9CC4-616CF7210CCF}" srcOrd="0" destOrd="0" parTransId="{5EBA44BA-517C-4428-ACD3-10AC13A17B2B}" sibTransId="{CAB4E0DD-ED2F-4C66-BB9D-8F63F1728889}"/>
    <dgm:cxn modelId="{E1FA3E98-0D68-46B9-B52A-F59CC008301C}" srcId="{15833448-1831-4287-8113-0125BBB7739F}" destId="{644875D4-EEB1-4CDD-9AF9-DEAE66966EDD}" srcOrd="1" destOrd="0" parTransId="{48885EB6-797C-4A3D-8C6E-F53EED68014B}" sibTransId="{BDFCBF6D-1B7E-4F0E-BD3F-379162625389}"/>
    <dgm:cxn modelId="{BD5330BD-B72D-48D8-A61E-0A57C32FAA9B}" srcId="{644875D4-EEB1-4CDD-9AF9-DEAE66966EDD}" destId="{FB9EC561-6A70-41A6-83BF-FEB8E10D455D}" srcOrd="1" destOrd="0" parTransId="{86C1C353-4B39-4AC3-8761-36842A26DBBA}" sibTransId="{CA5ABDB1-AF2C-4A5F-8B0C-9F532AC578D1}"/>
    <dgm:cxn modelId="{99A46BD7-5BD1-4E8B-B980-27663F9638D3}" type="presOf" srcId="{FB9EC561-6A70-41A6-83BF-FEB8E10D455D}" destId="{9D598A8A-45A4-433E-B839-97399B699954}" srcOrd="0" destOrd="1" presId="urn:microsoft.com/office/officeart/2005/8/layout/vList6"/>
    <dgm:cxn modelId="{BB615EE8-07D3-4725-9DFA-03DCAD61CA58}" type="presOf" srcId="{644875D4-EEB1-4CDD-9AF9-DEAE66966EDD}" destId="{AF4F59B3-B220-48CF-9C56-FF161EB322CF}" srcOrd="0" destOrd="0" presId="urn:microsoft.com/office/officeart/2005/8/layout/vList6"/>
    <dgm:cxn modelId="{50A79CEA-5B44-4CEB-87C3-0A2B7CB743B4}" type="presOf" srcId="{14E216A5-56BC-4DC2-AB81-702736C5746B}" destId="{9D598A8A-45A4-433E-B839-97399B699954}" srcOrd="0" destOrd="0" presId="urn:microsoft.com/office/officeart/2005/8/layout/vList6"/>
    <dgm:cxn modelId="{5AB06423-D325-47F3-8AC2-962F0456D8AF}" type="presParOf" srcId="{D9F58775-FCBC-4B26-AAD1-161B4C81C766}" destId="{16E41EF8-2D09-4513-89FE-7822D4573308}" srcOrd="0" destOrd="0" presId="urn:microsoft.com/office/officeart/2005/8/layout/vList6"/>
    <dgm:cxn modelId="{22A36287-7B82-415A-AD5E-F8A1BC2B6D17}" type="presParOf" srcId="{16E41EF8-2D09-4513-89FE-7822D4573308}" destId="{F1348879-F3D2-46FA-9A18-CAF0C679B39F}" srcOrd="0" destOrd="0" presId="urn:microsoft.com/office/officeart/2005/8/layout/vList6"/>
    <dgm:cxn modelId="{ADE48DCA-8131-49C9-BE7A-6F18E9DD017A}" type="presParOf" srcId="{16E41EF8-2D09-4513-89FE-7822D4573308}" destId="{EE7B5399-D3E0-47F5-A5FB-77061AC75649}" srcOrd="1" destOrd="0" presId="urn:microsoft.com/office/officeart/2005/8/layout/vList6"/>
    <dgm:cxn modelId="{EC68BE9D-8AFC-4F28-B591-00A3E595FBB2}" type="presParOf" srcId="{D9F58775-FCBC-4B26-AAD1-161B4C81C766}" destId="{0713C8BE-FEEA-4BD7-B443-58EE3BD2CBB3}" srcOrd="1" destOrd="0" presId="urn:microsoft.com/office/officeart/2005/8/layout/vList6"/>
    <dgm:cxn modelId="{01EAD26B-AE66-4D9C-A2B4-2A60238FF19C}" type="presParOf" srcId="{D9F58775-FCBC-4B26-AAD1-161B4C81C766}" destId="{C3F5B7F1-4A54-47F8-850C-A277FCCCD3C7}" srcOrd="2" destOrd="0" presId="urn:microsoft.com/office/officeart/2005/8/layout/vList6"/>
    <dgm:cxn modelId="{754AD456-2379-4B3A-870E-D9436CD8F735}" type="presParOf" srcId="{C3F5B7F1-4A54-47F8-850C-A277FCCCD3C7}" destId="{AF4F59B3-B220-48CF-9C56-FF161EB322CF}" srcOrd="0" destOrd="0" presId="urn:microsoft.com/office/officeart/2005/8/layout/vList6"/>
    <dgm:cxn modelId="{D680E25D-E2A3-4590-8F0B-A4B8680C1099}" type="presParOf" srcId="{C3F5B7F1-4A54-47F8-850C-A277FCCCD3C7}" destId="{9D598A8A-45A4-433E-B839-97399B699954}" srcOrd="1" destOrd="0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7B5399-D3E0-47F5-A5FB-77061AC75649}">
      <dsp:nvSpPr>
        <dsp:cNvPr id="0" name=""/>
        <dsp:cNvSpPr/>
      </dsp:nvSpPr>
      <dsp:spPr>
        <a:xfrm>
          <a:off x="3391988" y="384"/>
          <a:ext cx="5087982" cy="1498934"/>
        </a:xfrm>
        <a:prstGeom prst="rightArrow">
          <a:avLst>
            <a:gd name="adj1" fmla="val 75000"/>
            <a:gd name="adj2" fmla="val 50000"/>
          </a:avLst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20955" rIns="20955" bIns="20955" numCol="1" spcCol="1270" anchor="t" anchorCtr="0">
          <a:noAutofit/>
        </a:bodyPr>
        <a:lstStyle/>
        <a:p>
          <a:pPr marL="285750" lvl="1" indent="-285750" algn="l" defTabSz="1466850" rtl="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ko-KR" sz="3300" b="1" kern="1200">
              <a:solidFill>
                <a:schemeClr val="tx1"/>
              </a:solidFill>
              <a:latin typeface="Gulim"/>
              <a:ea typeface="Gulim"/>
            </a:rPr>
            <a:t> IOT</a:t>
          </a:r>
        </a:p>
        <a:p>
          <a:pPr marL="285750" lvl="1" indent="-285750" algn="l" defTabSz="1466850" rtl="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ko-KR" sz="3300" b="1" kern="1200">
              <a:solidFill>
                <a:schemeClr val="tx1"/>
              </a:solidFill>
              <a:latin typeface="Gulim"/>
              <a:ea typeface="Gulim"/>
            </a:rPr>
            <a:t> </a:t>
          </a:r>
          <a:r>
            <a:rPr lang="en-US" altLang="ko-KR" sz="3300" b="1" kern="1200" err="1">
              <a:solidFill>
                <a:schemeClr val="tx1"/>
              </a:solidFill>
              <a:latin typeface="Gulim"/>
              <a:ea typeface="Gulim"/>
            </a:rPr>
            <a:t>조별</a:t>
          </a:r>
          <a:r>
            <a:rPr lang="en-US" altLang="ko-KR" sz="3300" b="1" kern="1200">
              <a:solidFill>
                <a:schemeClr val="tx1"/>
              </a:solidFill>
              <a:latin typeface="Gulim"/>
              <a:ea typeface="Gulim"/>
            </a:rPr>
            <a:t> </a:t>
          </a:r>
          <a:r>
            <a:rPr lang="en-US" altLang="ko-KR" sz="3300" b="1" kern="1200" err="1">
              <a:solidFill>
                <a:schemeClr val="tx1"/>
              </a:solidFill>
              <a:latin typeface="Gulim"/>
              <a:ea typeface="Gulim"/>
            </a:rPr>
            <a:t>스케줄</a:t>
          </a:r>
          <a:r>
            <a:rPr lang="en-US" altLang="ko-KR" sz="3300" b="1" kern="1200">
              <a:solidFill>
                <a:schemeClr val="tx1"/>
              </a:solidFill>
              <a:latin typeface="Gulim"/>
              <a:ea typeface="Gulim"/>
            </a:rPr>
            <a:t> </a:t>
          </a:r>
          <a:r>
            <a:rPr lang="en-US" altLang="ko-KR" sz="3300" b="1" kern="1200" err="1">
              <a:solidFill>
                <a:schemeClr val="tx1"/>
              </a:solidFill>
              <a:latin typeface="Gulim"/>
              <a:ea typeface="Gulim"/>
            </a:rPr>
            <a:t>관리</a:t>
          </a:r>
          <a:endParaRPr lang="en-US" altLang="ko-KR" sz="3300" b="1" kern="1200">
            <a:solidFill>
              <a:schemeClr val="tx1"/>
            </a:solidFill>
            <a:latin typeface="Gulim"/>
            <a:ea typeface="Gulim"/>
          </a:endParaRPr>
        </a:p>
      </dsp:txBody>
      <dsp:txXfrm>
        <a:off x="3391988" y="187751"/>
        <a:ext cx="4525882" cy="1124200"/>
      </dsp:txXfrm>
    </dsp:sp>
    <dsp:sp modelId="{F1348879-F3D2-46FA-9A18-CAF0C679B39F}">
      <dsp:nvSpPr>
        <dsp:cNvPr id="0" name=""/>
        <dsp:cNvSpPr/>
      </dsp:nvSpPr>
      <dsp:spPr>
        <a:xfrm>
          <a:off x="0" y="384"/>
          <a:ext cx="3391988" cy="1498934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0" lvl="0" indent="0" algn="ctr" defTabSz="288925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6500" b="1" kern="1200">
              <a:solidFill>
                <a:schemeClr val="bg1"/>
              </a:solidFill>
              <a:latin typeface="Gulim"/>
              <a:ea typeface="Gulim"/>
            </a:rPr>
            <a:t>이소민</a:t>
          </a:r>
        </a:p>
      </dsp:txBody>
      <dsp:txXfrm>
        <a:off x="73172" y="73556"/>
        <a:ext cx="3245644" cy="1352590"/>
      </dsp:txXfrm>
    </dsp:sp>
    <dsp:sp modelId="{70CFC8CD-091B-4F88-9A21-BB83CC6D5850}">
      <dsp:nvSpPr>
        <dsp:cNvPr id="0" name=""/>
        <dsp:cNvSpPr/>
      </dsp:nvSpPr>
      <dsp:spPr>
        <a:xfrm>
          <a:off x="3391988" y="1649212"/>
          <a:ext cx="5087982" cy="1498934"/>
        </a:xfrm>
        <a:prstGeom prst="rightArrow">
          <a:avLst>
            <a:gd name="adj1" fmla="val 75000"/>
            <a:gd name="adj2" fmla="val 50000"/>
          </a:avLst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20955" rIns="20955" bIns="20955" numCol="1" spcCol="1270" anchor="t" anchorCtr="0">
          <a:noAutofit/>
        </a:bodyPr>
        <a:lstStyle/>
        <a:p>
          <a:pPr marL="285750" lvl="1" indent="-285750" algn="l" defTabSz="1466850" rtl="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3300" b="1" kern="1200">
              <a:solidFill>
                <a:schemeClr val="tx1"/>
              </a:solidFill>
              <a:latin typeface="Gulim"/>
              <a:ea typeface="Gulim"/>
            </a:rPr>
            <a:t> GUI, ROS</a:t>
          </a:r>
          <a:endParaRPr lang="ko-KR" sz="3300" b="1" kern="1200">
            <a:solidFill>
              <a:schemeClr val="tx1"/>
            </a:solidFill>
            <a:latin typeface="Gulim"/>
            <a:ea typeface="Gulim"/>
          </a:endParaRPr>
        </a:p>
        <a:p>
          <a:pPr marL="285750" lvl="1" indent="-285750" algn="l" defTabSz="1466850" rtl="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3300" b="1" kern="1200">
              <a:solidFill>
                <a:schemeClr val="tx1"/>
              </a:solidFill>
              <a:latin typeface="Gulim"/>
              <a:ea typeface="Gulim"/>
            </a:rPr>
            <a:t> 추가 조사 담당</a:t>
          </a:r>
        </a:p>
      </dsp:txBody>
      <dsp:txXfrm>
        <a:off x="3391988" y="1836579"/>
        <a:ext cx="4525882" cy="1124200"/>
      </dsp:txXfrm>
    </dsp:sp>
    <dsp:sp modelId="{28C337A9-7DB6-4870-B0AF-7231EF0C5CC4}">
      <dsp:nvSpPr>
        <dsp:cNvPr id="0" name=""/>
        <dsp:cNvSpPr/>
      </dsp:nvSpPr>
      <dsp:spPr>
        <a:xfrm>
          <a:off x="0" y="1649212"/>
          <a:ext cx="3391988" cy="1498934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0" lvl="0" indent="0" algn="ctr" defTabSz="2889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6500" b="1" kern="1200" err="1">
              <a:solidFill>
                <a:schemeClr val="bg1"/>
              </a:solidFill>
              <a:latin typeface="Gulim"/>
              <a:ea typeface="Gulim"/>
            </a:rPr>
            <a:t>정재경</a:t>
          </a:r>
          <a:endParaRPr lang="ko-KR" sz="6500" b="1" kern="1200">
            <a:solidFill>
              <a:schemeClr val="bg1"/>
            </a:solidFill>
            <a:latin typeface="Gulim"/>
            <a:ea typeface="Gulim"/>
          </a:endParaRPr>
        </a:p>
      </dsp:txBody>
      <dsp:txXfrm>
        <a:off x="73172" y="1722384"/>
        <a:ext cx="3245644" cy="135259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7B5399-D3E0-47F5-A5FB-77061AC75649}">
      <dsp:nvSpPr>
        <dsp:cNvPr id="0" name=""/>
        <dsp:cNvSpPr/>
      </dsp:nvSpPr>
      <dsp:spPr>
        <a:xfrm>
          <a:off x="3391988" y="363"/>
          <a:ext cx="5087982" cy="1418912"/>
        </a:xfrm>
        <a:prstGeom prst="rightArrow">
          <a:avLst>
            <a:gd name="adj1" fmla="val 75000"/>
            <a:gd name="adj2" fmla="val 50000"/>
          </a:avLst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685" tIns="19685" rIns="19685" bIns="19685" numCol="1" spcCol="1270" anchor="t" anchorCtr="0">
          <a:noAutofit/>
        </a:bodyPr>
        <a:lstStyle/>
        <a:p>
          <a:pPr marL="285750" lvl="1" indent="-285750" algn="l" defTabSz="1377950" rtl="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ko-KR" sz="3100" b="1" kern="1200">
              <a:solidFill>
                <a:schemeClr val="tx1"/>
              </a:solidFill>
              <a:latin typeface="Gulim"/>
              <a:ea typeface="Gulim"/>
            </a:rPr>
            <a:t>OpenCV, 딥러닝</a:t>
          </a:r>
        </a:p>
        <a:p>
          <a:pPr marL="285750" lvl="1" indent="-285750" algn="l" defTabSz="1377950" rtl="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ko-KR" sz="3100" b="1" kern="1200">
              <a:solidFill>
                <a:schemeClr val="tx1"/>
              </a:solidFill>
              <a:latin typeface="Gulim"/>
              <a:ea typeface="Gulim"/>
            </a:rPr>
            <a:t> PPT</a:t>
          </a:r>
        </a:p>
      </dsp:txBody>
      <dsp:txXfrm>
        <a:off x="3391988" y="177727"/>
        <a:ext cx="4555890" cy="1064184"/>
      </dsp:txXfrm>
    </dsp:sp>
    <dsp:sp modelId="{F1348879-F3D2-46FA-9A18-CAF0C679B39F}">
      <dsp:nvSpPr>
        <dsp:cNvPr id="0" name=""/>
        <dsp:cNvSpPr/>
      </dsp:nvSpPr>
      <dsp:spPr>
        <a:xfrm>
          <a:off x="0" y="363"/>
          <a:ext cx="3391988" cy="1418912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0" lvl="0" indent="0" algn="ctr" defTabSz="288925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6500" b="1" kern="1200">
              <a:solidFill>
                <a:schemeClr val="bg1"/>
              </a:solidFill>
              <a:latin typeface="Gulim"/>
              <a:ea typeface="Gulim"/>
            </a:rPr>
            <a:t>정우영 </a:t>
          </a:r>
        </a:p>
      </dsp:txBody>
      <dsp:txXfrm>
        <a:off x="69266" y="69629"/>
        <a:ext cx="3253456" cy="1280380"/>
      </dsp:txXfrm>
    </dsp:sp>
    <dsp:sp modelId="{9D598A8A-45A4-433E-B839-97399B699954}">
      <dsp:nvSpPr>
        <dsp:cNvPr id="0" name=""/>
        <dsp:cNvSpPr/>
      </dsp:nvSpPr>
      <dsp:spPr>
        <a:xfrm>
          <a:off x="3391988" y="1561167"/>
          <a:ext cx="5087982" cy="1418912"/>
        </a:xfrm>
        <a:prstGeom prst="rightArrow">
          <a:avLst>
            <a:gd name="adj1" fmla="val 75000"/>
            <a:gd name="adj2" fmla="val 50000"/>
          </a:avLst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685" tIns="19685" rIns="19685" bIns="19685" numCol="1" spcCol="1270" anchor="t" anchorCtr="0">
          <a:noAutofit/>
        </a:bodyPr>
        <a:lstStyle/>
        <a:p>
          <a:pPr marL="285750" lvl="1" indent="-285750" algn="l" defTabSz="1377950" rtl="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3100" b="1" kern="1200">
              <a:solidFill>
                <a:schemeClr val="tx1"/>
              </a:solidFill>
              <a:latin typeface="Gulim"/>
              <a:ea typeface="Gulim"/>
            </a:rPr>
            <a:t> DB</a:t>
          </a:r>
        </a:p>
        <a:p>
          <a:pPr marL="285750" lvl="1" indent="-285750" algn="l" defTabSz="1377950" rtl="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3100" b="1" kern="1200">
              <a:solidFill>
                <a:schemeClr val="tx1"/>
              </a:solidFill>
              <a:latin typeface="Gulim"/>
              <a:ea typeface="Gulim"/>
            </a:rPr>
            <a:t> </a:t>
          </a:r>
          <a:r>
            <a:rPr lang="ko-KR" altLang="en-US" sz="3100" b="1" kern="1200" err="1">
              <a:solidFill>
                <a:schemeClr val="tx1"/>
              </a:solidFill>
              <a:latin typeface="Gulim"/>
              <a:ea typeface="Gulim"/>
            </a:rPr>
            <a:t>아키텍쳐</a:t>
          </a:r>
          <a:r>
            <a:rPr lang="ko-KR" altLang="en-US" sz="3100" b="1" kern="1200">
              <a:solidFill>
                <a:schemeClr val="tx1"/>
              </a:solidFill>
              <a:latin typeface="Gulim"/>
              <a:ea typeface="Gulim"/>
            </a:rPr>
            <a:t> 부분 관리</a:t>
          </a:r>
          <a:endParaRPr lang="ko-KR" sz="3100" b="1" kern="1200">
            <a:solidFill>
              <a:schemeClr val="tx1"/>
            </a:solidFill>
            <a:latin typeface="Gulim"/>
            <a:ea typeface="Gulim"/>
          </a:endParaRPr>
        </a:p>
      </dsp:txBody>
      <dsp:txXfrm>
        <a:off x="3391988" y="1738531"/>
        <a:ext cx="4555890" cy="1064184"/>
      </dsp:txXfrm>
    </dsp:sp>
    <dsp:sp modelId="{AF4F59B3-B220-48CF-9C56-FF161EB322CF}">
      <dsp:nvSpPr>
        <dsp:cNvPr id="0" name=""/>
        <dsp:cNvSpPr/>
      </dsp:nvSpPr>
      <dsp:spPr>
        <a:xfrm>
          <a:off x="0" y="1561167"/>
          <a:ext cx="3391988" cy="1418912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0" lvl="0" indent="0" algn="ctr" defTabSz="2889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6500" b="1" kern="1200">
              <a:solidFill>
                <a:schemeClr val="bg1"/>
              </a:solidFill>
              <a:latin typeface="Gulim"/>
              <a:ea typeface="Gulim"/>
            </a:rPr>
            <a:t>김태훈</a:t>
          </a:r>
        </a:p>
      </dsp:txBody>
      <dsp:txXfrm>
        <a:off x="69266" y="1630433"/>
        <a:ext cx="3253456" cy="128038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8/29/2022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0333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8/29/2022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85359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8/29/2022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82167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시장 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 algn="ctr">
              <a:defRPr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ko-KR" altLang="en-US" noProof="0"/>
              <a:t>제목을 편집하려면 클릭하세요</a:t>
            </a:r>
            <a:r>
              <a:rPr lang="en-US" altLang="ko-KR" noProof="0"/>
              <a:t>.</a:t>
            </a:r>
            <a:endParaRPr lang="ko-KR" altLang="en-ZA" noProof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ko-KR" altLang="en-US" noProof="0"/>
              <a:t>설명 자료 제목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fld id="{19B51A1E-902D-48AF-9020-955120F399B6}" type="slidenum">
              <a:rPr lang="en-ZA" altLang="ko-KR" noProof="0" smtClean="0"/>
              <a:pPr rtl="0"/>
              <a:t>‹#›</a:t>
            </a:fld>
            <a:endParaRPr lang="ko-KR" altLang="en-US" noProof="0"/>
          </a:p>
        </p:txBody>
      </p:sp>
      <p:sp>
        <p:nvSpPr>
          <p:cNvPr id="16" name="텍스트 개체 틀 3">
            <a:extLst>
              <a:ext uri="{FF2B5EF4-FFF2-40B4-BE49-F238E27FC236}">
                <a16:creationId xmlns:a16="http://schemas.microsoft.com/office/drawing/2014/main" id="{3A5BA28D-2313-499F-93AB-7C86B030570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671601" y="2149157"/>
            <a:ext cx="2743200" cy="2999232"/>
          </a:xfrm>
          <a:prstGeom prst="rect">
            <a:avLst/>
          </a:prstGeom>
          <a:solidFill>
            <a:schemeClr val="accent1"/>
          </a:solidFill>
          <a:ln w="22225">
            <a:solidFill>
              <a:schemeClr val="tx1"/>
            </a:solidFill>
          </a:ln>
        </p:spPr>
        <p:txBody>
          <a:bodyPr tIns="621792" rtlCol="0" anchor="t" anchorCtr="0">
            <a:norm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38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n-US" altLang="ko-KR" noProof="0"/>
              <a:t>1</a:t>
            </a:r>
            <a:endParaRPr lang="ko-KR" altLang="en-ZA" noProof="0"/>
          </a:p>
        </p:txBody>
      </p:sp>
      <p:sp>
        <p:nvSpPr>
          <p:cNvPr id="17" name="텍스트 개체 틀 9">
            <a:extLst>
              <a:ext uri="{FF2B5EF4-FFF2-40B4-BE49-F238E27FC236}">
                <a16:creationId xmlns:a16="http://schemas.microsoft.com/office/drawing/2014/main" id="{4E9F4FE1-F54C-4B3C-9CED-6C3058B0035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724400" y="2149157"/>
            <a:ext cx="2743200" cy="2999232"/>
          </a:xfrm>
          <a:prstGeom prst="rect">
            <a:avLst/>
          </a:prstGeom>
          <a:solidFill>
            <a:schemeClr val="accent3"/>
          </a:solidFill>
          <a:ln w="22225">
            <a:solidFill>
              <a:schemeClr val="tx1"/>
            </a:solidFill>
          </a:ln>
        </p:spPr>
        <p:txBody>
          <a:bodyPr vert="horz" lIns="0" tIns="621792" rIns="0" bIns="0" rtlCol="0" anchor="t" anchorCtr="0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38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marL="266700" lvl="0" indent="-266700" algn="ctr" rtl="0"/>
            <a:r>
              <a:rPr lang="en-US" altLang="ko-KR" noProof="0"/>
              <a:t>2</a:t>
            </a:r>
            <a:endParaRPr lang="ko-KR" altLang="en-ZA" noProof="0"/>
          </a:p>
        </p:txBody>
      </p:sp>
      <p:sp>
        <p:nvSpPr>
          <p:cNvPr id="18" name="텍스트 개체 틀 9">
            <a:extLst>
              <a:ext uri="{FF2B5EF4-FFF2-40B4-BE49-F238E27FC236}">
                <a16:creationId xmlns:a16="http://schemas.microsoft.com/office/drawing/2014/main" id="{26328AB3-6C8E-4BB6-9C01-852150BDFE1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769944" y="2149157"/>
            <a:ext cx="2743201" cy="2997072"/>
          </a:xfrm>
          <a:prstGeom prst="rect">
            <a:avLst/>
          </a:prstGeom>
          <a:solidFill>
            <a:schemeClr val="accent4"/>
          </a:solidFill>
          <a:ln w="22225">
            <a:solidFill>
              <a:schemeClr val="tx1"/>
            </a:solidFill>
          </a:ln>
        </p:spPr>
        <p:txBody>
          <a:bodyPr vert="horz" lIns="0" tIns="621792" rIns="0" bIns="0" rtlCol="0" anchor="t" anchorCtr="0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38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marL="266700" lvl="0" indent="-266700" algn="ctr" rtl="0"/>
            <a:r>
              <a:rPr lang="en-US" altLang="ko-KR" noProof="0"/>
              <a:t>3</a:t>
            </a:r>
            <a:endParaRPr lang="ko-KR" altLang="en-ZA" noProof="0"/>
          </a:p>
        </p:txBody>
      </p:sp>
      <p:sp>
        <p:nvSpPr>
          <p:cNvPr id="20" name="텍스트 개체 틀 5">
            <a:extLst>
              <a:ext uri="{FF2B5EF4-FFF2-40B4-BE49-F238E27FC236}">
                <a16:creationId xmlns:a16="http://schemas.microsoft.com/office/drawing/2014/main" id="{7488A707-03CD-495D-B761-9F9DAE92C6C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964560" y="4279392"/>
            <a:ext cx="2286000" cy="640080"/>
          </a:xfrm>
        </p:spPr>
        <p:txBody>
          <a:bodyPr rtlCol="0">
            <a:norm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ko-KR" altLang="en-US" noProof="0"/>
              <a:t>구역 설명</a:t>
            </a:r>
          </a:p>
        </p:txBody>
      </p:sp>
      <p:sp>
        <p:nvSpPr>
          <p:cNvPr id="21" name="텍스트 개체 틀 9">
            <a:extLst>
              <a:ext uri="{FF2B5EF4-FFF2-40B4-BE49-F238E27FC236}">
                <a16:creationId xmlns:a16="http://schemas.microsoft.com/office/drawing/2014/main" id="{99A33CFC-3C95-43CD-92E8-05A5E6D9855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012800" y="4279392"/>
            <a:ext cx="2286000" cy="640080"/>
          </a:xfrm>
        </p:spPr>
        <p:txBody>
          <a:bodyPr rtlCol="0">
            <a:norm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ko-KR" altLang="en-US" noProof="0"/>
              <a:t>구역 설명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0481AD7-A873-4BA1-A500-D8FF0F22987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03095" y="3511296"/>
            <a:ext cx="2286000" cy="731520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 rtl="0"/>
            <a:r>
              <a:rPr lang="ko-KR" altLang="en-US" noProof="0"/>
              <a:t>구역 머리글</a:t>
            </a:r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3BAE6588-4D08-448D-B294-A47E7AAC339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901952" y="4279392"/>
            <a:ext cx="2286000" cy="64008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ko-KR" altLang="en-US" noProof="0"/>
              <a:t>구역 설명</a:t>
            </a:r>
          </a:p>
        </p:txBody>
      </p:sp>
      <p:sp>
        <p:nvSpPr>
          <p:cNvPr id="22" name="텍스트 개체 틀 3">
            <a:extLst>
              <a:ext uri="{FF2B5EF4-FFF2-40B4-BE49-F238E27FC236}">
                <a16:creationId xmlns:a16="http://schemas.microsoft.com/office/drawing/2014/main" id="{AE52A1FB-F89B-45C5-92FC-A6D588F53C5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964559" y="3511296"/>
            <a:ext cx="2286000" cy="731520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 rtl="0"/>
            <a:r>
              <a:rPr lang="ko-KR" altLang="en-US" noProof="0"/>
              <a:t>구역 머리글</a:t>
            </a:r>
          </a:p>
        </p:txBody>
      </p:sp>
      <p:sp>
        <p:nvSpPr>
          <p:cNvPr id="23" name="텍스트 개체 틀 3">
            <a:extLst>
              <a:ext uri="{FF2B5EF4-FFF2-40B4-BE49-F238E27FC236}">
                <a16:creationId xmlns:a16="http://schemas.microsoft.com/office/drawing/2014/main" id="{46C18666-B781-4A20-AAFB-33160088C3E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012799" y="3511296"/>
            <a:ext cx="2286000" cy="731520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 rtl="0"/>
            <a:r>
              <a:rPr lang="ko-KR" altLang="en-US" noProof="0"/>
              <a:t>구역 머리글</a:t>
            </a:r>
          </a:p>
        </p:txBody>
      </p:sp>
      <p:sp>
        <p:nvSpPr>
          <p:cNvPr id="19" name="날짜 개체 틀 2">
            <a:extLst>
              <a:ext uri="{FF2B5EF4-FFF2-40B4-BE49-F238E27FC236}">
                <a16:creationId xmlns:a16="http://schemas.microsoft.com/office/drawing/2014/main" id="{4EA7F64A-11F6-4F87-BCF2-6C289703AEE8}"/>
              </a:ext>
            </a:extLst>
          </p:cNvPr>
          <p:cNvSpPr>
            <a:spLocks noGrp="1"/>
          </p:cNvSpPr>
          <p:nvPr>
            <p:ph type="dt" sz="half" idx="38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n-US" altLang="ko-KR" noProof="0"/>
              <a:t>20XX/7/1</a:t>
            </a:r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1805930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32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8/29/2022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96755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8/29/2022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13760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8/29/2022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05512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8/29/2022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8213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8/29/2022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21735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8/29/2022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62983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8/29/2022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64020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8/29/2022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0747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8/29/2022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41090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45" r:id="rId6"/>
    <p:sldLayoutId id="2147483746" r:id="rId7"/>
    <p:sldLayoutId id="2147483747" r:id="rId8"/>
    <p:sldLayoutId id="2147483748" r:id="rId9"/>
    <p:sldLayoutId id="2147483749" r:id="rId10"/>
    <p:sldLayoutId id="2147483750" r:id="rId11"/>
    <p:sldLayoutId id="214748375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ocVwKHFqA5Y?feature=oembed" TargetMode="External"/><Relationship Id="rId4" Type="http://schemas.openxmlformats.org/officeDocument/2006/relationships/hyperlink" Target="https://www.youtube.com/watch?v=ocVwKHFqA5Y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icOxS3N3npQ?feature=oembed" TargetMode="External"/><Relationship Id="rId4" Type="http://schemas.openxmlformats.org/officeDocument/2006/relationships/hyperlink" Target="https://www.youtube.com/watch?v=icOxS3N3npQ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13" Type="http://schemas.openxmlformats.org/officeDocument/2006/relationships/diagramData" Target="../diagrams/data2.xml"/><Relationship Id="rId3" Type="http://schemas.openxmlformats.org/officeDocument/2006/relationships/image" Target="../media/image3.svg"/><Relationship Id="rId7" Type="http://schemas.openxmlformats.org/officeDocument/2006/relationships/diagramColors" Target="../diagrams/colors1.xml"/><Relationship Id="rId12" Type="http://schemas.openxmlformats.org/officeDocument/2006/relationships/image" Target="../media/image7.svg"/><Relationship Id="rId17" Type="http://schemas.microsoft.com/office/2007/relationships/diagramDrawing" Target="../diagrams/drawing2.xml"/><Relationship Id="rId2" Type="http://schemas.openxmlformats.org/officeDocument/2006/relationships/image" Target="../media/image2.png"/><Relationship Id="rId16" Type="http://schemas.openxmlformats.org/officeDocument/2006/relationships/diagramColors" Target="../diagrams/colors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11" Type="http://schemas.openxmlformats.org/officeDocument/2006/relationships/image" Target="../media/image6.png"/><Relationship Id="rId5" Type="http://schemas.openxmlformats.org/officeDocument/2006/relationships/diagramLayout" Target="../diagrams/layout1.xml"/><Relationship Id="rId15" Type="http://schemas.openxmlformats.org/officeDocument/2006/relationships/diagramQuickStyle" Target="../diagrams/quickStyle2.xml"/><Relationship Id="rId10" Type="http://schemas.openxmlformats.org/officeDocument/2006/relationships/image" Target="../media/image5.svg"/><Relationship Id="rId4" Type="http://schemas.openxmlformats.org/officeDocument/2006/relationships/diagramData" Target="../diagrams/data1.xml"/><Relationship Id="rId9" Type="http://schemas.openxmlformats.org/officeDocument/2006/relationships/image" Target="../media/image4.png"/><Relationship Id="rId14" Type="http://schemas.openxmlformats.org/officeDocument/2006/relationships/diagramLayout" Target="../diagrams/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3">
            <a:extLst>
              <a:ext uri="{FF2B5EF4-FFF2-40B4-BE49-F238E27FC236}">
                <a16:creationId xmlns:a16="http://schemas.microsoft.com/office/drawing/2014/main" id="{87E28F47-CE97-51ED-2BB4-8F24B4492F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365" r="11747" b="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6" name="Rectangle 18">
            <a:extLst>
              <a:ext uri="{FF2B5EF4-FFF2-40B4-BE49-F238E27FC236}">
                <a16:creationId xmlns:a16="http://schemas.microsoft.com/office/drawing/2014/main" id="{DCF1FFC3-D020-43C3-8B93-EF6BEFC46D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1912620" y="1929384"/>
            <a:ext cx="8366760" cy="2999232"/>
          </a:xfrm>
          <a:prstGeom prst="rect">
            <a:avLst/>
          </a:prstGeom>
          <a:solidFill>
            <a:schemeClr val="bg1">
              <a:alpha val="89000"/>
            </a:schemeClr>
          </a:solidFill>
          <a:ln w="127000" cap="sq" cmpd="thinThick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366010" y="2242539"/>
            <a:ext cx="7459980" cy="1425924"/>
          </a:xfrm>
        </p:spPr>
        <p:txBody>
          <a:bodyPr>
            <a:normAutofit/>
          </a:bodyPr>
          <a:lstStyle/>
          <a:p>
            <a:r>
              <a:rPr lang="ko-KR" altLang="en-US" sz="5400" b="1">
                <a:latin typeface="Gulim"/>
                <a:ea typeface="Gulim"/>
                <a:cs typeface="Malgun Gothic Semilight"/>
              </a:rPr>
              <a:t>도돌이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366010" y="3884037"/>
            <a:ext cx="7459980" cy="468888"/>
          </a:xfrm>
        </p:spPr>
        <p:txBody>
          <a:bodyPr lIns="109728" tIns="109728" rIns="109728" bIns="91440">
            <a:normAutofit/>
          </a:bodyPr>
          <a:lstStyle/>
          <a:p>
            <a:r>
              <a:rPr lang="ko-KR" altLang="en-US" sz="1900">
                <a:latin typeface="Gulim"/>
                <a:ea typeface="Gulim"/>
                <a:cs typeface="Malgun Gothic Semilight"/>
              </a:rPr>
              <a:t>김태훈, 정우영, 이소민, </a:t>
            </a:r>
            <a:r>
              <a:rPr lang="ko-KR" altLang="en-US" sz="1900" err="1">
                <a:latin typeface="Gulim"/>
                <a:ea typeface="Gulim"/>
                <a:cs typeface="Malgun Gothic Semilight"/>
              </a:rPr>
              <a:t>정재경</a:t>
            </a:r>
            <a:endParaRPr lang="ko-KR" altLang="en-US" sz="1900">
              <a:latin typeface="Gulim"/>
              <a:ea typeface="Gulim"/>
              <a:cs typeface="Malgun Gothic Semilight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6FC4A39-71B0-433B-AB94-CBFFA0DF90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02605" y="3792064"/>
            <a:ext cx="2586790" cy="0"/>
          </a:xfrm>
          <a:prstGeom prst="line">
            <a:avLst/>
          </a:prstGeom>
          <a:ln w="22225">
            <a:solidFill>
              <a:srgbClr val="7167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92109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1D8D6BE-6DC7-28DC-0781-3B580557FB47}"/>
              </a:ext>
            </a:extLst>
          </p:cNvPr>
          <p:cNvSpPr txBox="1"/>
          <p:nvPr/>
        </p:nvSpPr>
        <p:spPr>
          <a:xfrm>
            <a:off x="168349" y="164058"/>
            <a:ext cx="3682431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3600" b="1" dirty="0">
                <a:latin typeface="Gulim"/>
                <a:ea typeface="Gulim"/>
              </a:rPr>
              <a:t>결과물 - 5주차</a:t>
            </a:r>
            <a:r>
              <a:rPr lang="ko-KR" altLang="en-US" sz="4400" b="1" dirty="0">
                <a:latin typeface="Gulim"/>
                <a:ea typeface="Gulim"/>
              </a:rPr>
              <a:t> </a:t>
            </a:r>
          </a:p>
        </p:txBody>
      </p:sp>
      <p:pic>
        <p:nvPicPr>
          <p:cNvPr id="4" name="그림 5" descr="텍스트, 실내이(가) 표시된 사진&#10;&#10;자동 생성된 설명">
            <a:extLst>
              <a:ext uri="{FF2B5EF4-FFF2-40B4-BE49-F238E27FC236}">
                <a16:creationId xmlns:a16="http://schemas.microsoft.com/office/drawing/2014/main" id="{7145EF3E-EEED-2AB2-BA4E-F9BD060265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2600" y="198277"/>
            <a:ext cx="4779433" cy="5375596"/>
          </a:xfrm>
          <a:prstGeom prst="rect">
            <a:avLst/>
          </a:prstGeom>
        </p:spPr>
      </p:pic>
      <p:pic>
        <p:nvPicPr>
          <p:cNvPr id="7" name="그림 7" descr="텍스트, 컴퓨터, 전자기기이(가) 표시된 사진&#10;&#10;자동 생성된 설명">
            <a:extLst>
              <a:ext uri="{FF2B5EF4-FFF2-40B4-BE49-F238E27FC236}">
                <a16:creationId xmlns:a16="http://schemas.microsoft.com/office/drawing/2014/main" id="{34C0B5B2-099E-CE81-16CC-76D558A1B4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788" y="937731"/>
            <a:ext cx="5924550" cy="462376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A3B00C7-D73A-A153-0622-C8F561F20CE4}"/>
              </a:ext>
            </a:extLst>
          </p:cNvPr>
          <p:cNvSpPr txBox="1"/>
          <p:nvPr/>
        </p:nvSpPr>
        <p:spPr>
          <a:xfrm>
            <a:off x="1295399" y="5943600"/>
            <a:ext cx="9686925" cy="46166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400" b="1" dirty="0">
                <a:latin typeface="Gulim"/>
                <a:ea typeface="Gulim"/>
                <a:cs typeface="Calibri"/>
              </a:rPr>
              <a:t>영상을 인식 시켰을 때와 </a:t>
            </a:r>
            <a:r>
              <a:rPr lang="ko-KR" altLang="en-US" sz="2400" b="1" dirty="0" err="1">
                <a:latin typeface="Gulim"/>
                <a:ea typeface="Gulim"/>
                <a:cs typeface="Calibri"/>
              </a:rPr>
              <a:t>웹캠으로</a:t>
            </a:r>
            <a:r>
              <a:rPr lang="ko-KR" altLang="en-US" sz="2400" b="1" dirty="0">
                <a:latin typeface="Gulim"/>
                <a:ea typeface="Gulim"/>
                <a:cs typeface="Calibri"/>
              </a:rPr>
              <a:t> 객체를 인식 후 ( </a:t>
            </a:r>
            <a:r>
              <a:rPr lang="ko-KR" altLang="en-US" sz="2400" b="1" dirty="0" err="1">
                <a:latin typeface="Gulim"/>
                <a:ea typeface="Gulim"/>
                <a:cs typeface="Calibri"/>
              </a:rPr>
              <a:t>x</a:t>
            </a:r>
            <a:r>
              <a:rPr lang="ko-KR" altLang="en-US" sz="2400" b="1" dirty="0">
                <a:latin typeface="Gulim"/>
                <a:ea typeface="Gulim"/>
                <a:cs typeface="Calibri"/>
              </a:rPr>
              <a:t>, </a:t>
            </a:r>
            <a:r>
              <a:rPr lang="ko-KR" altLang="en-US" sz="2400" b="1" dirty="0" err="1">
                <a:latin typeface="Gulim"/>
                <a:ea typeface="Gulim"/>
                <a:cs typeface="Calibri"/>
              </a:rPr>
              <a:t>y</a:t>
            </a:r>
            <a:r>
              <a:rPr lang="ko-KR" altLang="en-US" sz="2400" b="1" dirty="0">
                <a:latin typeface="Gulim"/>
                <a:ea typeface="Gulim"/>
                <a:cs typeface="Calibri"/>
              </a:rPr>
              <a:t> ) 좌표 출력</a:t>
            </a:r>
          </a:p>
        </p:txBody>
      </p:sp>
    </p:spTree>
    <p:extLst>
      <p:ext uri="{BB962C8B-B14F-4D97-AF65-F5344CB8AC3E}">
        <p14:creationId xmlns:p14="http://schemas.microsoft.com/office/powerpoint/2010/main" val="1476878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1D8D6BE-6DC7-28DC-0781-3B580557FB47}"/>
              </a:ext>
            </a:extLst>
          </p:cNvPr>
          <p:cNvSpPr txBox="1"/>
          <p:nvPr/>
        </p:nvSpPr>
        <p:spPr>
          <a:xfrm>
            <a:off x="168349" y="164058"/>
            <a:ext cx="3682431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3600" b="1" dirty="0">
                <a:latin typeface="Gulim"/>
                <a:ea typeface="Gulim"/>
              </a:rPr>
              <a:t>이슈 - 5주차</a:t>
            </a:r>
            <a:r>
              <a:rPr lang="ko-KR" altLang="en-US" sz="4400" b="1" dirty="0">
                <a:latin typeface="Gulim"/>
                <a:ea typeface="Gulim"/>
              </a:rPr>
              <a:t> </a:t>
            </a:r>
          </a:p>
        </p:txBody>
      </p:sp>
      <p:pic>
        <p:nvPicPr>
          <p:cNvPr id="3" name="그림 3" descr="텍스트, 대지, 도로, 실외이(가) 표시된 사진&#10;&#10;자동 생성된 설명">
            <a:extLst>
              <a:ext uri="{FF2B5EF4-FFF2-40B4-BE49-F238E27FC236}">
                <a16:creationId xmlns:a16="http://schemas.microsoft.com/office/drawing/2014/main" id="{7B78ED8D-3DF0-4E1F-A5C1-7D96143B18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521" y="1082770"/>
            <a:ext cx="5844116" cy="539095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F14BE12-DF86-CFE6-FA87-9D77CC57F479}"/>
              </a:ext>
            </a:extLst>
          </p:cNvPr>
          <p:cNvSpPr txBox="1"/>
          <p:nvPr/>
        </p:nvSpPr>
        <p:spPr>
          <a:xfrm>
            <a:off x="6307666" y="1883832"/>
            <a:ext cx="6783915" cy="298543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ko-KR" altLang="en-US" sz="2000" b="1" dirty="0">
                <a:latin typeface="Gulim"/>
                <a:ea typeface="Gulim"/>
                <a:cs typeface="Calibri"/>
              </a:rPr>
              <a:t>현재 사람들은 모두 객체 인식 가능</a:t>
            </a:r>
          </a:p>
          <a:p>
            <a:pPr marL="285750" indent="-285750">
              <a:buFont typeface="Arial"/>
              <a:buChar char="•"/>
            </a:pPr>
            <a:endParaRPr lang="ko-KR" altLang="en-US" sz="2000" b="1" dirty="0">
              <a:latin typeface="Gulim"/>
              <a:ea typeface="Gulim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ko-KR" altLang="en-US" sz="2000" b="1" dirty="0">
                <a:latin typeface="Gulim"/>
                <a:ea typeface="Gulim"/>
                <a:cs typeface="Calibri"/>
              </a:rPr>
              <a:t>터미널에 인식된 객체들 좌표 출력 가능</a:t>
            </a:r>
          </a:p>
          <a:p>
            <a:pPr marL="285750" indent="-285750">
              <a:buFont typeface="Arial"/>
              <a:buChar char="•"/>
            </a:pPr>
            <a:endParaRPr lang="ko-KR" altLang="en-US" sz="2000" dirty="0">
              <a:latin typeface="Gulim"/>
              <a:ea typeface="Gulim"/>
              <a:cs typeface="Calibri"/>
            </a:endParaRPr>
          </a:p>
          <a:p>
            <a:endParaRPr lang="ko-KR" altLang="en-US" sz="2000" dirty="0">
              <a:latin typeface="Gulim"/>
              <a:ea typeface="Gulim"/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ko-KR" altLang="en-US" sz="2000" dirty="0">
              <a:latin typeface="Gulim"/>
              <a:ea typeface="Gulim"/>
              <a:cs typeface="Calibri"/>
            </a:endParaRPr>
          </a:p>
          <a:p>
            <a:r>
              <a:rPr lang="ko-KR" altLang="en-US" sz="2400" b="1" dirty="0">
                <a:latin typeface="Gulim"/>
                <a:ea typeface="Gulim"/>
                <a:cs typeface="Calibri"/>
              </a:rPr>
              <a:t>   </a:t>
            </a:r>
            <a:r>
              <a:rPr lang="ko-KR" altLang="en-US" sz="2400" b="1" dirty="0" err="1">
                <a:latin typeface="Gulim"/>
                <a:ea typeface="Gulim"/>
                <a:cs typeface="Calibri"/>
              </a:rPr>
              <a:t>DB에</a:t>
            </a:r>
            <a:r>
              <a:rPr lang="ko-KR" altLang="en-US" sz="2400" b="1" dirty="0">
                <a:latin typeface="Gulim"/>
                <a:ea typeface="Gulim"/>
                <a:cs typeface="Calibri"/>
              </a:rPr>
              <a:t> 인식된 객체의 좌표출력 값 전송 </a:t>
            </a:r>
            <a:endParaRPr lang="ko-KR" altLang="en-US" sz="2400" dirty="0">
              <a:latin typeface="Gulim"/>
              <a:ea typeface="Gulim"/>
              <a:cs typeface="Calibri"/>
            </a:endParaRPr>
          </a:p>
          <a:p>
            <a:r>
              <a:rPr lang="ko-KR" altLang="en-US" sz="2400" b="1" dirty="0">
                <a:latin typeface="Gulim"/>
                <a:ea typeface="Gulim"/>
                <a:cs typeface="Calibri"/>
              </a:rPr>
              <a:t>   </a:t>
            </a:r>
            <a:r>
              <a:rPr lang="ko-KR" altLang="en-US" sz="2400" b="1" dirty="0" err="1">
                <a:latin typeface="Gulim"/>
                <a:ea typeface="Gulim"/>
                <a:cs typeface="Calibri"/>
              </a:rPr>
              <a:t>시도중</a:t>
            </a:r>
            <a:endParaRPr lang="ko-KR" altLang="en-US" sz="2400" dirty="0" err="1">
              <a:latin typeface="Gulim"/>
              <a:ea typeface="Gulim"/>
              <a:cs typeface="Calibri"/>
            </a:endParaRPr>
          </a:p>
          <a:p>
            <a:endParaRPr lang="ko-KR" altLang="en-US" sz="2000" dirty="0">
              <a:latin typeface="Gulim"/>
              <a:ea typeface="Gulim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517961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화살표: 아래쪽 3">
            <a:extLst>
              <a:ext uri="{FF2B5EF4-FFF2-40B4-BE49-F238E27FC236}">
                <a16:creationId xmlns:a16="http://schemas.microsoft.com/office/drawing/2014/main" id="{63FF72B0-969A-0DDC-9E1B-4E8851B6B27F}"/>
              </a:ext>
            </a:extLst>
          </p:cNvPr>
          <p:cNvSpPr/>
          <p:nvPr/>
        </p:nvSpPr>
        <p:spPr>
          <a:xfrm>
            <a:off x="5506600" y="2314653"/>
            <a:ext cx="1702130" cy="781792"/>
          </a:xfrm>
          <a:prstGeom prst="downArrow">
            <a:avLst/>
          </a:prstGeom>
          <a:solidFill>
            <a:schemeClr val="bg1">
              <a:lumMod val="6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69DAE70-F087-841D-7794-D96874A4DE27}"/>
              </a:ext>
            </a:extLst>
          </p:cNvPr>
          <p:cNvSpPr txBox="1"/>
          <p:nvPr/>
        </p:nvSpPr>
        <p:spPr>
          <a:xfrm>
            <a:off x="360503" y="2386706"/>
            <a:ext cx="1847850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4800" b="1" dirty="0">
                <a:latin typeface="Gulim"/>
                <a:ea typeface="Gulim"/>
              </a:rPr>
              <a:t>5주차</a:t>
            </a:r>
          </a:p>
        </p:txBody>
      </p:sp>
      <p:pic>
        <p:nvPicPr>
          <p:cNvPr id="8" name="그림 8" descr="테이블이(가) 표시된 사진&#10;&#10;자동 생성된 설명">
            <a:extLst>
              <a:ext uri="{FF2B5EF4-FFF2-40B4-BE49-F238E27FC236}">
                <a16:creationId xmlns:a16="http://schemas.microsoft.com/office/drawing/2014/main" id="{C9501A3F-BF5B-187E-AA11-5787D35833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2058" y="3427068"/>
            <a:ext cx="9387467" cy="3005403"/>
          </a:xfrm>
          <a:prstGeom prst="rect">
            <a:avLst/>
          </a:prstGeom>
        </p:spPr>
      </p:pic>
      <p:pic>
        <p:nvPicPr>
          <p:cNvPr id="9" name="그림 9" descr="텍스트, 테이블이(가) 표시된 사진&#10;&#10;자동 생성된 설명">
            <a:extLst>
              <a:ext uri="{FF2B5EF4-FFF2-40B4-BE49-F238E27FC236}">
                <a16:creationId xmlns:a16="http://schemas.microsoft.com/office/drawing/2014/main" id="{03B10D9D-587C-E6FF-0593-435E7A16BD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6083" y="358261"/>
            <a:ext cx="4954858" cy="1541597"/>
          </a:xfrm>
          <a:prstGeom prst="rect">
            <a:avLst/>
          </a:prstGeom>
        </p:spPr>
      </p:pic>
      <p:pic>
        <p:nvPicPr>
          <p:cNvPr id="10" name="그림 10">
            <a:extLst>
              <a:ext uri="{FF2B5EF4-FFF2-40B4-BE49-F238E27FC236}">
                <a16:creationId xmlns:a16="http://schemas.microsoft.com/office/drawing/2014/main" id="{A677886F-D5DE-086E-F6E5-00656EE3DF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4817" y="356839"/>
            <a:ext cx="2142661" cy="1553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681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2201025-5D5F-01C8-2029-C6D7D9D8C10F}"/>
              </a:ext>
            </a:extLst>
          </p:cNvPr>
          <p:cNvSpPr txBox="1"/>
          <p:nvPr/>
        </p:nvSpPr>
        <p:spPr>
          <a:xfrm>
            <a:off x="97465" y="137477"/>
            <a:ext cx="7819002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3600" b="1" dirty="0">
                <a:latin typeface="Gulim"/>
                <a:ea typeface="Gulim"/>
              </a:rPr>
              <a:t>이슈 및 트러블 슈팅 - 5주차</a:t>
            </a:r>
            <a:r>
              <a:rPr lang="ko-KR" altLang="en-US" sz="4400" b="1" dirty="0">
                <a:latin typeface="Gulim"/>
                <a:ea typeface="Gulim"/>
              </a:rPr>
              <a:t> 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19EA57A-4F47-556B-5DFB-8C0D1F2E8530}"/>
              </a:ext>
            </a:extLst>
          </p:cNvPr>
          <p:cNvSpPr txBox="1"/>
          <p:nvPr/>
        </p:nvSpPr>
        <p:spPr>
          <a:xfrm>
            <a:off x="644769" y="1301262"/>
            <a:ext cx="11652737" cy="144655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ko-KR" altLang="en-US" sz="2400" b="1" err="1">
                <a:latin typeface="Gulim"/>
                <a:ea typeface="Gulim"/>
              </a:rPr>
              <a:t>로드셀</a:t>
            </a:r>
            <a:r>
              <a:rPr lang="en-US" altLang="ko-KR" sz="2400" b="1" dirty="0">
                <a:latin typeface="Gulim"/>
                <a:ea typeface="맑은 고딕"/>
              </a:rPr>
              <a:t> 1</a:t>
            </a:r>
            <a:r>
              <a:rPr lang="ko-KR" altLang="en-US" sz="2400" b="1" dirty="0">
                <a:latin typeface="Gulim"/>
                <a:ea typeface="Gulim"/>
              </a:rPr>
              <a:t>개는</a:t>
            </a:r>
            <a:r>
              <a:rPr lang="en-US" altLang="ko-KR" sz="2400" b="1" dirty="0">
                <a:latin typeface="Gulim"/>
                <a:ea typeface="맑은 고딕"/>
              </a:rPr>
              <a:t> </a:t>
            </a:r>
            <a:r>
              <a:rPr lang="ko-KR" altLang="en-US" sz="2400" b="1" err="1">
                <a:latin typeface="Gulim"/>
                <a:ea typeface="Gulim"/>
              </a:rPr>
              <a:t>센서값이</a:t>
            </a:r>
            <a:r>
              <a:rPr lang="en-US" altLang="ko-KR" sz="2400" b="1" dirty="0">
                <a:latin typeface="Gulim"/>
                <a:ea typeface="맑은 고딕"/>
              </a:rPr>
              <a:t> </a:t>
            </a:r>
            <a:r>
              <a:rPr lang="ko-KR" altLang="en-US" sz="2400" b="1" dirty="0">
                <a:latin typeface="Gulim"/>
                <a:ea typeface="Gulim"/>
              </a:rPr>
              <a:t>잘</a:t>
            </a:r>
            <a:r>
              <a:rPr lang="en-US" altLang="ko-KR" sz="2400" b="1" dirty="0">
                <a:latin typeface="Gulim"/>
                <a:ea typeface="맑은 고딕"/>
              </a:rPr>
              <a:t> </a:t>
            </a:r>
            <a:r>
              <a:rPr lang="ko-KR" altLang="en-US" sz="2400" b="1" err="1">
                <a:latin typeface="Gulim"/>
                <a:ea typeface="Gulim"/>
              </a:rPr>
              <a:t>받아와지다가</a:t>
            </a:r>
            <a:r>
              <a:rPr lang="en-US" altLang="ko-KR" sz="2400" b="1" dirty="0">
                <a:latin typeface="Gulim"/>
                <a:ea typeface="맑은 고딕"/>
              </a:rPr>
              <a:t> </a:t>
            </a:r>
            <a:r>
              <a:rPr lang="ko-KR" altLang="en-US" sz="2400" b="1" err="1">
                <a:latin typeface="Gulim"/>
                <a:ea typeface="Gulim"/>
              </a:rPr>
              <a:t>여러개는</a:t>
            </a:r>
            <a:r>
              <a:rPr lang="en-US" altLang="ko-KR" sz="2400" b="1" dirty="0">
                <a:latin typeface="Gulim"/>
                <a:ea typeface="맑은 고딕"/>
              </a:rPr>
              <a:t> </a:t>
            </a:r>
            <a:r>
              <a:rPr lang="ko-KR" altLang="en-US" sz="2400" b="1" dirty="0">
                <a:latin typeface="Gulim"/>
                <a:ea typeface="Gulim"/>
              </a:rPr>
              <a:t>갑자기</a:t>
            </a:r>
            <a:r>
              <a:rPr lang="en-US" altLang="ko-KR" sz="2400" b="1" dirty="0">
                <a:latin typeface="Gulim"/>
                <a:ea typeface="맑은 고딕"/>
              </a:rPr>
              <a:t> </a:t>
            </a:r>
            <a:r>
              <a:rPr lang="ko-KR" altLang="en-US" sz="2400" b="1" dirty="0">
                <a:latin typeface="Gulim"/>
                <a:ea typeface="Gulim"/>
              </a:rPr>
              <a:t>안</a:t>
            </a:r>
            <a:r>
              <a:rPr lang="en-US" altLang="ko-KR" sz="2400" b="1" dirty="0">
                <a:latin typeface="Gulim"/>
                <a:ea typeface="맑은 고딕"/>
              </a:rPr>
              <a:t> </a:t>
            </a:r>
            <a:r>
              <a:rPr lang="ko-KR" altLang="en-US" sz="2400" b="1" dirty="0">
                <a:latin typeface="Gulim"/>
                <a:ea typeface="Gulim"/>
              </a:rPr>
              <a:t>됨</a:t>
            </a:r>
            <a:r>
              <a:rPr lang="en-US" altLang="ko-KR" sz="2400" b="1" dirty="0">
                <a:latin typeface="Gulim"/>
                <a:ea typeface="맑은 고딕"/>
              </a:rPr>
              <a:t>.</a:t>
            </a:r>
          </a:p>
          <a:p>
            <a:pPr marL="285750" indent="-285750">
              <a:buFont typeface="Arial"/>
              <a:buChar char="•"/>
            </a:pPr>
            <a:endParaRPr lang="en-US" altLang="ko-KR" sz="2400" b="1" dirty="0">
              <a:latin typeface="Gulim"/>
              <a:ea typeface="맑은 고딕"/>
            </a:endParaRPr>
          </a:p>
          <a:p>
            <a:r>
              <a:rPr lang="ko-KR" altLang="en-US" sz="2000" dirty="0">
                <a:latin typeface="Gulim"/>
                <a:ea typeface="Gulim"/>
              </a:rPr>
              <a:t>  -  </a:t>
            </a:r>
            <a:r>
              <a:rPr lang="ko-KR" altLang="en-US" sz="2000" dirty="0" err="1">
                <a:latin typeface="Gulim"/>
                <a:ea typeface="Gulim"/>
              </a:rPr>
              <a:t>라즈베리파이만</a:t>
            </a:r>
            <a:r>
              <a:rPr lang="en-US" altLang="ko-KR" sz="2000" dirty="0">
                <a:latin typeface="Gulim"/>
                <a:ea typeface="맑은 고딕"/>
              </a:rPr>
              <a:t> </a:t>
            </a:r>
            <a:r>
              <a:rPr lang="ko-KR" altLang="en-US" sz="2000" dirty="0">
                <a:latin typeface="Gulim"/>
                <a:ea typeface="Gulim"/>
              </a:rPr>
              <a:t>전류가</a:t>
            </a:r>
            <a:r>
              <a:rPr lang="en-US" altLang="ko-KR" sz="2000" dirty="0">
                <a:latin typeface="Gulim"/>
                <a:ea typeface="맑은 고딕"/>
              </a:rPr>
              <a:t> 2.5A</a:t>
            </a:r>
            <a:r>
              <a:rPr lang="ko-KR" altLang="en-US" sz="2000" dirty="0">
                <a:latin typeface="Gulim"/>
                <a:ea typeface="Gulim"/>
              </a:rPr>
              <a:t>가</a:t>
            </a:r>
            <a:r>
              <a:rPr lang="en-US" altLang="ko-KR" sz="2000" dirty="0">
                <a:latin typeface="Gulim"/>
                <a:ea typeface="맑은 고딕"/>
              </a:rPr>
              <a:t> </a:t>
            </a:r>
            <a:r>
              <a:rPr lang="ko-KR" altLang="en-US" sz="2000" dirty="0">
                <a:latin typeface="Gulim"/>
                <a:ea typeface="Gulim"/>
              </a:rPr>
              <a:t>필요한데</a:t>
            </a:r>
            <a:r>
              <a:rPr lang="en-US" altLang="ko-KR" sz="2000" dirty="0">
                <a:latin typeface="Gulim"/>
                <a:ea typeface="맑은 고딕"/>
              </a:rPr>
              <a:t> 1A </a:t>
            </a:r>
            <a:r>
              <a:rPr lang="ko-KR" altLang="en-US" sz="2000" dirty="0" err="1">
                <a:latin typeface="Gulim"/>
                <a:ea typeface="Gulim"/>
              </a:rPr>
              <a:t>짜리</a:t>
            </a:r>
            <a:r>
              <a:rPr lang="en-US" altLang="ko-KR" sz="2000" dirty="0">
                <a:latin typeface="Gulim"/>
                <a:ea typeface="맑은 고딕"/>
              </a:rPr>
              <a:t> </a:t>
            </a:r>
            <a:r>
              <a:rPr lang="ko-KR" altLang="en-US" sz="2000" dirty="0">
                <a:latin typeface="Gulim"/>
                <a:ea typeface="Gulim"/>
              </a:rPr>
              <a:t>충전기로</a:t>
            </a:r>
            <a:r>
              <a:rPr lang="en-US" altLang="ko-KR" sz="2000" dirty="0">
                <a:latin typeface="Gulim"/>
                <a:ea typeface="맑은 고딕"/>
              </a:rPr>
              <a:t> </a:t>
            </a:r>
            <a:r>
              <a:rPr lang="ko-KR" altLang="en-US" sz="2000" dirty="0">
                <a:latin typeface="Gulim"/>
                <a:ea typeface="Gulim"/>
              </a:rPr>
              <a:t>전원</a:t>
            </a:r>
            <a:r>
              <a:rPr lang="en-US" altLang="ko-KR" sz="2000" dirty="0">
                <a:latin typeface="Gulim"/>
                <a:ea typeface="맑은 고딕"/>
              </a:rPr>
              <a:t> </a:t>
            </a:r>
            <a:r>
              <a:rPr lang="ko-KR" altLang="en-US" sz="2000" dirty="0">
                <a:latin typeface="Gulim"/>
                <a:ea typeface="Gulim"/>
              </a:rPr>
              <a:t>공급한</a:t>
            </a:r>
            <a:r>
              <a:rPr lang="en-US" altLang="ko-KR" sz="2000" dirty="0">
                <a:latin typeface="Gulim"/>
                <a:ea typeface="맑은 고딕"/>
              </a:rPr>
              <a:t> </a:t>
            </a:r>
            <a:r>
              <a:rPr lang="ko-KR" altLang="en-US" sz="2000" dirty="0">
                <a:latin typeface="Gulim"/>
                <a:ea typeface="Gulim"/>
              </a:rPr>
              <a:t>게</a:t>
            </a:r>
            <a:r>
              <a:rPr lang="en-US" altLang="ko-KR" sz="2000" dirty="0">
                <a:latin typeface="Gulim"/>
                <a:ea typeface="맑은 고딕"/>
              </a:rPr>
              <a:t> </a:t>
            </a:r>
            <a:r>
              <a:rPr lang="ko-KR" altLang="en-US" sz="2000" dirty="0">
                <a:latin typeface="Gulim"/>
                <a:ea typeface="Gulim"/>
              </a:rPr>
              <a:t>원인이었음</a:t>
            </a:r>
            <a:r>
              <a:rPr lang="en-US" altLang="ko-KR" sz="2000" dirty="0">
                <a:latin typeface="Gulim"/>
                <a:ea typeface="맑은 고딕"/>
              </a:rPr>
              <a:t>.</a:t>
            </a:r>
            <a:endParaRPr lang="en-US" altLang="ko-KR" sz="2000">
              <a:latin typeface="Gulim"/>
              <a:ea typeface="맑은 고딕"/>
              <a:cs typeface="Calibri"/>
            </a:endParaRPr>
          </a:p>
          <a:p>
            <a:r>
              <a:rPr lang="en-US" altLang="ko-KR" sz="2000" dirty="0">
                <a:latin typeface="Gulim"/>
                <a:ea typeface="맑은 고딕"/>
              </a:rPr>
              <a:t>     5V 3A </a:t>
            </a:r>
            <a:r>
              <a:rPr lang="ko-KR" altLang="en-US" sz="2000" dirty="0">
                <a:latin typeface="Gulim"/>
                <a:ea typeface="Gulim"/>
              </a:rPr>
              <a:t>충전기로</a:t>
            </a:r>
            <a:r>
              <a:rPr lang="en-US" altLang="ko-KR" sz="2000" dirty="0">
                <a:latin typeface="Gulim"/>
                <a:ea typeface="맑은 고딕"/>
              </a:rPr>
              <a:t> </a:t>
            </a:r>
            <a:r>
              <a:rPr lang="ko-KR" altLang="en-US" sz="2000" dirty="0">
                <a:latin typeface="Gulim"/>
                <a:ea typeface="Gulim"/>
              </a:rPr>
              <a:t>바꾸니</a:t>
            </a:r>
            <a:r>
              <a:rPr lang="en-US" altLang="ko-KR" sz="2000" dirty="0">
                <a:latin typeface="Gulim"/>
                <a:ea typeface="맑은 고딕"/>
              </a:rPr>
              <a:t> </a:t>
            </a:r>
            <a:r>
              <a:rPr lang="ko-KR" altLang="en-US" sz="2000" dirty="0">
                <a:latin typeface="Gulim"/>
                <a:ea typeface="Gulim"/>
              </a:rPr>
              <a:t>잘</a:t>
            </a:r>
            <a:r>
              <a:rPr lang="en-US" altLang="ko-KR" sz="2000" dirty="0">
                <a:latin typeface="Gulim"/>
                <a:ea typeface="맑은 고딕"/>
              </a:rPr>
              <a:t> </a:t>
            </a:r>
            <a:r>
              <a:rPr lang="ko-KR" altLang="en-US" sz="2000" dirty="0">
                <a:latin typeface="Gulim"/>
                <a:ea typeface="Gulim"/>
              </a:rPr>
              <a:t>됨</a:t>
            </a:r>
            <a:r>
              <a:rPr lang="en-US" altLang="ko-KR" sz="2000" dirty="0">
                <a:latin typeface="Gulim"/>
                <a:ea typeface="맑은 고딕"/>
              </a:rPr>
              <a:t>.</a:t>
            </a:r>
            <a:endParaRPr lang="en-US" altLang="ko-KR" sz="2000">
              <a:latin typeface="Gulim"/>
              <a:ea typeface="맑은 고딕"/>
              <a:cs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1D113C4-964E-531D-496F-02951743BB23}"/>
              </a:ext>
            </a:extLst>
          </p:cNvPr>
          <p:cNvSpPr txBox="1"/>
          <p:nvPr/>
        </p:nvSpPr>
        <p:spPr>
          <a:xfrm>
            <a:off x="644769" y="3012831"/>
            <a:ext cx="10996245" cy="13849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ko-KR" altLang="en-US" sz="2400" b="1" dirty="0" err="1">
                <a:latin typeface="Gulim"/>
                <a:ea typeface="Gulim"/>
              </a:rPr>
              <a:t>로드셀</a:t>
            </a:r>
            <a:r>
              <a:rPr lang="en-US" altLang="ko-KR" sz="2400" b="1" dirty="0">
                <a:latin typeface="Gulim"/>
                <a:ea typeface="맑은 고딕"/>
              </a:rPr>
              <a:t> 1</a:t>
            </a:r>
            <a:r>
              <a:rPr lang="ko-KR" altLang="en-US" sz="2400" b="1" dirty="0">
                <a:latin typeface="Gulim"/>
                <a:ea typeface="Gulim"/>
              </a:rPr>
              <a:t>개는</a:t>
            </a:r>
            <a:r>
              <a:rPr lang="en-US" altLang="ko-KR" sz="2400" b="1" dirty="0">
                <a:latin typeface="Gulim"/>
                <a:ea typeface="맑은 고딕"/>
              </a:rPr>
              <a:t> </a:t>
            </a:r>
            <a:r>
              <a:rPr lang="ko-KR" altLang="en-US" sz="2400" b="1" dirty="0">
                <a:latin typeface="Gulim"/>
                <a:ea typeface="Gulim"/>
              </a:rPr>
              <a:t>잘</a:t>
            </a:r>
            <a:r>
              <a:rPr lang="en-US" altLang="ko-KR" sz="2400" b="1" dirty="0">
                <a:latin typeface="Gulim"/>
                <a:ea typeface="맑은 고딕"/>
              </a:rPr>
              <a:t> </a:t>
            </a:r>
            <a:r>
              <a:rPr lang="ko-KR" altLang="en-US" sz="2400" b="1" dirty="0">
                <a:latin typeface="Gulim"/>
                <a:ea typeface="Gulim"/>
              </a:rPr>
              <a:t>되는</a:t>
            </a:r>
            <a:r>
              <a:rPr lang="en-US" altLang="ko-KR" sz="2400" b="1" dirty="0">
                <a:latin typeface="Gulim"/>
                <a:ea typeface="맑은 고딕"/>
              </a:rPr>
              <a:t> </a:t>
            </a:r>
            <a:r>
              <a:rPr lang="ko-KR" altLang="en-US" sz="2400" b="1" dirty="0">
                <a:latin typeface="Gulim"/>
                <a:ea typeface="Gulim"/>
              </a:rPr>
              <a:t>코드가</a:t>
            </a:r>
            <a:r>
              <a:rPr lang="en-US" altLang="ko-KR" sz="2400" b="1" dirty="0">
                <a:latin typeface="Gulim"/>
                <a:ea typeface="맑은 고딕"/>
              </a:rPr>
              <a:t> </a:t>
            </a:r>
            <a:r>
              <a:rPr lang="ko-KR" altLang="en-US" sz="2400" b="1" dirty="0">
                <a:latin typeface="Gulim"/>
                <a:ea typeface="Gulim"/>
              </a:rPr>
              <a:t>멀티</a:t>
            </a:r>
            <a:r>
              <a:rPr lang="en-US" altLang="ko-KR" sz="2400" b="1" dirty="0">
                <a:latin typeface="Gulim"/>
                <a:ea typeface="맑은 고딕"/>
              </a:rPr>
              <a:t> </a:t>
            </a:r>
            <a:r>
              <a:rPr lang="ko-KR" altLang="en-US" sz="2400" b="1" dirty="0">
                <a:latin typeface="Gulim"/>
                <a:ea typeface="Gulim"/>
              </a:rPr>
              <a:t>프로세싱으로</a:t>
            </a:r>
            <a:r>
              <a:rPr lang="en-US" altLang="ko-KR" sz="2400" b="1" dirty="0">
                <a:latin typeface="Gulim"/>
                <a:ea typeface="맑은 고딕"/>
              </a:rPr>
              <a:t> </a:t>
            </a:r>
            <a:r>
              <a:rPr lang="ko-KR" altLang="en-US" sz="2400" b="1" dirty="0">
                <a:latin typeface="Gulim"/>
                <a:ea typeface="Gulim"/>
              </a:rPr>
              <a:t>하니</a:t>
            </a:r>
            <a:r>
              <a:rPr lang="en-US" altLang="ko-KR" sz="2400" b="1" dirty="0">
                <a:latin typeface="Gulim"/>
                <a:ea typeface="맑은 고딕"/>
              </a:rPr>
              <a:t> </a:t>
            </a:r>
            <a:r>
              <a:rPr lang="ko-KR" altLang="en-US" sz="2400" b="1" dirty="0">
                <a:latin typeface="Gulim"/>
                <a:ea typeface="Gulim"/>
              </a:rPr>
              <a:t>안</a:t>
            </a:r>
            <a:r>
              <a:rPr lang="en-US" altLang="ko-KR" sz="2400" b="1" dirty="0">
                <a:latin typeface="Gulim"/>
                <a:ea typeface="맑은 고딕"/>
              </a:rPr>
              <a:t> </a:t>
            </a:r>
            <a:r>
              <a:rPr lang="ko-KR" altLang="en-US" sz="2400" b="1" dirty="0">
                <a:latin typeface="Gulim"/>
                <a:ea typeface="Gulim"/>
              </a:rPr>
              <a:t>됨</a:t>
            </a:r>
            <a:r>
              <a:rPr lang="en-US" altLang="ko-KR" sz="2400" b="1" dirty="0">
                <a:latin typeface="Gulim"/>
                <a:ea typeface="맑은 고딕"/>
              </a:rPr>
              <a:t>.</a:t>
            </a:r>
          </a:p>
          <a:p>
            <a:pPr marL="285750" indent="-285750">
              <a:buFont typeface="Arial"/>
              <a:buChar char="•"/>
            </a:pPr>
            <a:endParaRPr lang="en-US" altLang="ko-KR" sz="2000" dirty="0">
              <a:latin typeface="Gulim"/>
              <a:ea typeface="맑은 고딕"/>
            </a:endParaRPr>
          </a:p>
          <a:p>
            <a:r>
              <a:rPr lang="ko-KR" altLang="en-US" sz="2000" dirty="0">
                <a:latin typeface="Gulim"/>
                <a:ea typeface="Gulim"/>
              </a:rPr>
              <a:t>   - </a:t>
            </a:r>
            <a:r>
              <a:rPr lang="ko-KR" altLang="en-US" sz="2000" dirty="0" err="1">
                <a:latin typeface="Gulim"/>
                <a:ea typeface="Gulim"/>
              </a:rPr>
              <a:t>파이썬의</a:t>
            </a:r>
            <a:r>
              <a:rPr lang="en-US" altLang="ko-KR" sz="2000" dirty="0">
                <a:latin typeface="Gulim"/>
                <a:ea typeface="맑은 고딕"/>
              </a:rPr>
              <a:t> </a:t>
            </a:r>
            <a:r>
              <a:rPr lang="ko-KR" altLang="en-US" sz="2000" dirty="0">
                <a:latin typeface="Gulim"/>
                <a:ea typeface="Gulim"/>
              </a:rPr>
              <a:t>무한루프가</a:t>
            </a:r>
            <a:r>
              <a:rPr lang="en-US" altLang="ko-KR" sz="2000" dirty="0">
                <a:latin typeface="Gulim"/>
                <a:ea typeface="맑은 고딕"/>
              </a:rPr>
              <a:t> </a:t>
            </a:r>
            <a:r>
              <a:rPr lang="ko-KR" altLang="en-US" sz="2000" dirty="0">
                <a:latin typeface="Gulim"/>
                <a:ea typeface="Gulim"/>
              </a:rPr>
              <a:t>있는</a:t>
            </a:r>
            <a:r>
              <a:rPr lang="en-US" altLang="ko-KR" sz="2000" dirty="0">
                <a:latin typeface="Gulim"/>
                <a:ea typeface="맑은 고딕"/>
              </a:rPr>
              <a:t> </a:t>
            </a:r>
            <a:r>
              <a:rPr lang="ko-KR" altLang="en-US" sz="2000" dirty="0">
                <a:latin typeface="Gulim"/>
                <a:ea typeface="Gulim"/>
              </a:rPr>
              <a:t>경우</a:t>
            </a:r>
            <a:r>
              <a:rPr lang="en-US" altLang="ko-KR" sz="2000" dirty="0">
                <a:latin typeface="Gulim"/>
                <a:ea typeface="맑은 고딕"/>
              </a:rPr>
              <a:t> </a:t>
            </a:r>
            <a:r>
              <a:rPr lang="ko-KR" altLang="en-US" sz="2000" dirty="0" err="1">
                <a:latin typeface="Gulim"/>
                <a:ea typeface="Gulim"/>
              </a:rPr>
              <a:t>멀티프로세싱이</a:t>
            </a:r>
            <a:r>
              <a:rPr lang="en-US" altLang="ko-KR" sz="2000" dirty="0">
                <a:latin typeface="Gulim"/>
                <a:ea typeface="맑은 고딕"/>
              </a:rPr>
              <a:t> </a:t>
            </a:r>
            <a:r>
              <a:rPr lang="ko-KR" altLang="en-US" sz="2000" dirty="0">
                <a:latin typeface="Gulim"/>
                <a:ea typeface="Gulim"/>
              </a:rPr>
              <a:t>안</a:t>
            </a:r>
            <a:r>
              <a:rPr lang="en-US" altLang="ko-KR" sz="2000" dirty="0">
                <a:latin typeface="Gulim"/>
                <a:ea typeface="맑은 고딕"/>
              </a:rPr>
              <a:t> </a:t>
            </a:r>
            <a:r>
              <a:rPr lang="ko-KR" altLang="en-US" sz="2000" dirty="0">
                <a:latin typeface="Gulim"/>
                <a:ea typeface="Gulim"/>
              </a:rPr>
              <a:t>되는</a:t>
            </a:r>
            <a:r>
              <a:rPr lang="en-US" altLang="ko-KR" sz="2000" dirty="0">
                <a:latin typeface="Gulim"/>
                <a:ea typeface="맑은 고딕"/>
              </a:rPr>
              <a:t> </a:t>
            </a:r>
            <a:r>
              <a:rPr lang="ko-KR" altLang="en-US" sz="2000" dirty="0">
                <a:latin typeface="Gulim"/>
                <a:ea typeface="Gulim"/>
              </a:rPr>
              <a:t>특성</a:t>
            </a:r>
            <a:r>
              <a:rPr lang="en-US" altLang="ko-KR" sz="2000" dirty="0">
                <a:latin typeface="Gulim"/>
                <a:ea typeface="맑은 고딕"/>
              </a:rPr>
              <a:t>.</a:t>
            </a:r>
            <a:endParaRPr lang="en-US" altLang="ko-KR" sz="2000">
              <a:latin typeface="Gulim"/>
              <a:ea typeface="맑은 고딕"/>
              <a:cs typeface="Calibri"/>
            </a:endParaRPr>
          </a:p>
          <a:p>
            <a:r>
              <a:rPr lang="ko-KR" altLang="en-US" sz="2000" dirty="0" err="1">
                <a:latin typeface="Gulim"/>
                <a:ea typeface="Gulim"/>
              </a:rPr>
              <a:t>멀티프로세싱</a:t>
            </a:r>
            <a:r>
              <a:rPr lang="en-US" altLang="ko-KR" sz="2000" dirty="0">
                <a:latin typeface="Gulim"/>
                <a:ea typeface="맑은 고딕"/>
              </a:rPr>
              <a:t> </a:t>
            </a:r>
            <a:r>
              <a:rPr lang="ko-KR" altLang="en-US" sz="2000" dirty="0">
                <a:latin typeface="Gulim"/>
                <a:ea typeface="Gulim"/>
              </a:rPr>
              <a:t>중에서도</a:t>
            </a:r>
            <a:r>
              <a:rPr lang="en-US" altLang="ko-KR" sz="2000" dirty="0">
                <a:latin typeface="Gulim"/>
                <a:ea typeface="맑은 고딕"/>
              </a:rPr>
              <a:t> pool</a:t>
            </a:r>
            <a:r>
              <a:rPr lang="ko-KR" altLang="en-US" sz="2000" dirty="0">
                <a:latin typeface="Gulim"/>
                <a:ea typeface="Gulim"/>
              </a:rPr>
              <a:t>의</a:t>
            </a:r>
            <a:r>
              <a:rPr lang="en-US" altLang="ko-KR" sz="2000" dirty="0">
                <a:latin typeface="Gulim"/>
                <a:ea typeface="맑은 고딕"/>
              </a:rPr>
              <a:t> map()</a:t>
            </a:r>
            <a:r>
              <a:rPr lang="ko-KR" altLang="en-US" sz="2000" dirty="0">
                <a:latin typeface="Gulim"/>
                <a:ea typeface="Gulim"/>
              </a:rPr>
              <a:t>을</a:t>
            </a:r>
            <a:r>
              <a:rPr lang="en-US" altLang="ko-KR" sz="2000" dirty="0">
                <a:latin typeface="Gulim"/>
                <a:ea typeface="맑은 고딕"/>
              </a:rPr>
              <a:t> </a:t>
            </a:r>
            <a:r>
              <a:rPr lang="ko-KR" altLang="en-US" sz="2000" dirty="0">
                <a:latin typeface="Gulim"/>
                <a:ea typeface="Gulim"/>
              </a:rPr>
              <a:t>발견하여</a:t>
            </a:r>
            <a:r>
              <a:rPr lang="en-US" altLang="ko-KR" sz="2000" dirty="0">
                <a:latin typeface="Gulim"/>
                <a:ea typeface="맑은 고딕"/>
              </a:rPr>
              <a:t> </a:t>
            </a:r>
            <a:r>
              <a:rPr lang="ko-KR" altLang="en-US" sz="2000" dirty="0" err="1">
                <a:latin typeface="Gulim"/>
                <a:ea typeface="Gulim"/>
              </a:rPr>
              <a:t>멀티프로세싱</a:t>
            </a:r>
            <a:r>
              <a:rPr lang="en-US" altLang="ko-KR" sz="2000" dirty="0">
                <a:latin typeface="Gulim"/>
                <a:ea typeface="맑은 고딕"/>
              </a:rPr>
              <a:t> </a:t>
            </a:r>
            <a:r>
              <a:rPr lang="ko-KR" altLang="en-US" sz="2000" dirty="0">
                <a:latin typeface="Gulim"/>
                <a:ea typeface="Gulim"/>
              </a:rPr>
              <a:t>성공</a:t>
            </a:r>
            <a:r>
              <a:rPr lang="en-US" altLang="ko-KR" sz="2000" dirty="0">
                <a:latin typeface="Gulim"/>
                <a:ea typeface="맑은 고딕"/>
              </a:rPr>
              <a:t>.</a:t>
            </a:r>
            <a:endParaRPr lang="en-US" altLang="ko-KR" sz="2000">
              <a:latin typeface="Gulim"/>
              <a:ea typeface="맑은 고딕"/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7B30A3-CCF1-7B1F-B70C-7F6A0AB734BD}"/>
              </a:ext>
            </a:extLst>
          </p:cNvPr>
          <p:cNvSpPr txBox="1"/>
          <p:nvPr/>
        </p:nvSpPr>
        <p:spPr>
          <a:xfrm>
            <a:off x="644769" y="5005754"/>
            <a:ext cx="11172091" cy="144655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ko-KR" altLang="en-US" sz="2400" b="1" err="1">
                <a:latin typeface="Gulim"/>
                <a:ea typeface="Gulim"/>
              </a:rPr>
              <a:t>로드셀</a:t>
            </a:r>
            <a:r>
              <a:rPr lang="en-US" altLang="ko-KR" sz="2400" b="1" dirty="0">
                <a:latin typeface="Gulim"/>
                <a:ea typeface="맑은 고딕"/>
              </a:rPr>
              <a:t> </a:t>
            </a:r>
            <a:r>
              <a:rPr lang="ko-KR" altLang="en-US" sz="2400" b="1" dirty="0">
                <a:latin typeface="Gulim"/>
                <a:ea typeface="Gulim"/>
              </a:rPr>
              <a:t>센서가</a:t>
            </a:r>
            <a:r>
              <a:rPr lang="en-US" altLang="ko-KR" sz="2400" b="1" dirty="0">
                <a:latin typeface="Gulim"/>
                <a:ea typeface="맑은 고딕"/>
              </a:rPr>
              <a:t> </a:t>
            </a:r>
            <a:r>
              <a:rPr lang="ko-KR" altLang="en-US" sz="2400" b="1" dirty="0">
                <a:latin typeface="Gulim"/>
                <a:ea typeface="Gulim"/>
              </a:rPr>
              <a:t>예민해서</a:t>
            </a:r>
            <a:r>
              <a:rPr lang="en-US" altLang="ko-KR" sz="2400" b="1" dirty="0">
                <a:latin typeface="Gulim"/>
                <a:ea typeface="맑은 고딕"/>
              </a:rPr>
              <a:t> </a:t>
            </a:r>
            <a:r>
              <a:rPr lang="ko-KR" altLang="en-US" sz="2400" b="1" dirty="0">
                <a:latin typeface="Gulim"/>
                <a:ea typeface="Gulim"/>
              </a:rPr>
              <a:t>올리는</a:t>
            </a:r>
            <a:r>
              <a:rPr lang="en-US" altLang="ko-KR" sz="2400" b="1" dirty="0">
                <a:latin typeface="Gulim"/>
                <a:ea typeface="맑은 고딕"/>
              </a:rPr>
              <a:t> </a:t>
            </a:r>
            <a:r>
              <a:rPr lang="ko-KR" altLang="en-US" sz="2400" b="1" dirty="0">
                <a:latin typeface="Gulim"/>
                <a:ea typeface="Gulim"/>
              </a:rPr>
              <a:t>위치에</a:t>
            </a:r>
            <a:r>
              <a:rPr lang="en-US" altLang="ko-KR" sz="2400" b="1" dirty="0">
                <a:latin typeface="Gulim"/>
                <a:ea typeface="맑은 고딕"/>
              </a:rPr>
              <a:t> </a:t>
            </a:r>
            <a:r>
              <a:rPr lang="ko-KR" altLang="en-US" sz="2400" b="1" dirty="0">
                <a:latin typeface="Gulim"/>
                <a:ea typeface="Gulim"/>
              </a:rPr>
              <a:t>따라</a:t>
            </a:r>
            <a:r>
              <a:rPr lang="en-US" altLang="ko-KR" sz="2400" b="1" dirty="0">
                <a:latin typeface="Gulim"/>
                <a:ea typeface="맑은 고딕"/>
              </a:rPr>
              <a:t> </a:t>
            </a:r>
            <a:r>
              <a:rPr lang="ko-KR" altLang="en-US" sz="2400" b="1" dirty="0">
                <a:latin typeface="Gulim"/>
                <a:ea typeface="Gulim"/>
              </a:rPr>
              <a:t>다른</a:t>
            </a:r>
            <a:r>
              <a:rPr lang="en-US" altLang="ko-KR" sz="2400" b="1" dirty="0">
                <a:latin typeface="Gulim"/>
                <a:ea typeface="맑은 고딕"/>
              </a:rPr>
              <a:t> </a:t>
            </a:r>
            <a:r>
              <a:rPr lang="ko-KR" altLang="en-US" sz="2400" b="1" dirty="0">
                <a:latin typeface="Gulim"/>
                <a:ea typeface="Gulim"/>
              </a:rPr>
              <a:t>값으로</a:t>
            </a:r>
            <a:r>
              <a:rPr lang="en-US" altLang="ko-KR" sz="2400" b="1" dirty="0">
                <a:latin typeface="Gulim"/>
                <a:ea typeface="맑은 고딕"/>
              </a:rPr>
              <a:t> </a:t>
            </a:r>
            <a:r>
              <a:rPr lang="ko-KR" altLang="en-US" sz="2400" b="1" dirty="0">
                <a:latin typeface="Gulim"/>
                <a:ea typeface="Gulim"/>
              </a:rPr>
              <a:t>읽혀</a:t>
            </a:r>
            <a:r>
              <a:rPr lang="en-US" altLang="ko-KR" sz="2400" b="1" dirty="0">
                <a:latin typeface="Gulim"/>
                <a:ea typeface="맑은 고딕"/>
              </a:rPr>
              <a:t> </a:t>
            </a:r>
            <a:r>
              <a:rPr lang="ko-KR" altLang="en-US" sz="2400" b="1" dirty="0">
                <a:latin typeface="Gulim"/>
                <a:ea typeface="Gulim"/>
              </a:rPr>
              <a:t>원하는</a:t>
            </a:r>
            <a:r>
              <a:rPr lang="en-US" altLang="ko-KR" sz="2400" b="1" dirty="0">
                <a:latin typeface="Gulim"/>
                <a:ea typeface="맑은 고딕"/>
              </a:rPr>
              <a:t> </a:t>
            </a:r>
            <a:r>
              <a:rPr lang="ko-KR" altLang="en-US" sz="2400" b="1" dirty="0">
                <a:latin typeface="Gulim"/>
                <a:ea typeface="Gulim"/>
              </a:rPr>
              <a:t>대로</a:t>
            </a:r>
            <a:r>
              <a:rPr lang="en-US" altLang="ko-KR" sz="2400" b="1" dirty="0">
                <a:latin typeface="Gulim"/>
                <a:ea typeface="맑은 고딕"/>
              </a:rPr>
              <a:t> </a:t>
            </a:r>
            <a:r>
              <a:rPr lang="ko-KR" altLang="en-US" sz="2400" b="1" dirty="0">
                <a:latin typeface="Gulim"/>
                <a:ea typeface="Gulim"/>
              </a:rPr>
              <a:t>동작하지</a:t>
            </a:r>
            <a:r>
              <a:rPr lang="en-US" altLang="ko-KR" sz="2400" b="1" dirty="0">
                <a:latin typeface="Gulim"/>
                <a:ea typeface="맑은 고딕"/>
              </a:rPr>
              <a:t> </a:t>
            </a:r>
            <a:r>
              <a:rPr lang="ko-KR" altLang="en-US" sz="2400" b="1" dirty="0">
                <a:latin typeface="Gulim"/>
                <a:ea typeface="Gulim"/>
              </a:rPr>
              <a:t>않음</a:t>
            </a:r>
            <a:r>
              <a:rPr lang="en-US" altLang="ko-KR" sz="2400" b="1" dirty="0">
                <a:latin typeface="Gulim"/>
                <a:ea typeface="맑은 고딕"/>
              </a:rPr>
              <a:t>.</a:t>
            </a:r>
          </a:p>
          <a:p>
            <a:pPr marL="285750" indent="-285750">
              <a:buFont typeface="Arial"/>
              <a:buChar char="•"/>
            </a:pPr>
            <a:endParaRPr lang="en-US" altLang="ko-KR" sz="2000" dirty="0">
              <a:latin typeface="Gulim"/>
              <a:ea typeface="맑은 고딕"/>
            </a:endParaRPr>
          </a:p>
          <a:p>
            <a:r>
              <a:rPr lang="ko-KR" altLang="en-US" sz="2000" dirty="0">
                <a:latin typeface="Gulim"/>
                <a:ea typeface="Gulim"/>
              </a:rPr>
              <a:t>   - 물건을</a:t>
            </a:r>
            <a:r>
              <a:rPr lang="en-US" altLang="ko-KR" sz="2000" dirty="0">
                <a:latin typeface="Gulim"/>
                <a:ea typeface="맑은 고딕"/>
              </a:rPr>
              <a:t> </a:t>
            </a:r>
            <a:r>
              <a:rPr lang="ko-KR" altLang="en-US" sz="2000" dirty="0">
                <a:latin typeface="Gulim"/>
                <a:ea typeface="Gulim"/>
              </a:rPr>
              <a:t>어디에</a:t>
            </a:r>
            <a:r>
              <a:rPr lang="en-US" altLang="ko-KR" sz="2000" dirty="0">
                <a:latin typeface="Gulim"/>
                <a:ea typeface="맑은 고딕"/>
              </a:rPr>
              <a:t> </a:t>
            </a:r>
            <a:r>
              <a:rPr lang="ko-KR" altLang="en-US" sz="2000" dirty="0">
                <a:latin typeface="Gulim"/>
                <a:ea typeface="Gulim"/>
              </a:rPr>
              <a:t>놔두든</a:t>
            </a:r>
            <a:r>
              <a:rPr lang="en-US" altLang="ko-KR" sz="2000" dirty="0">
                <a:latin typeface="Gulim"/>
                <a:ea typeface="맑은 고딕"/>
              </a:rPr>
              <a:t> </a:t>
            </a:r>
            <a:r>
              <a:rPr lang="ko-KR" altLang="en-US" sz="2000" dirty="0">
                <a:latin typeface="Gulim"/>
                <a:ea typeface="Gulim"/>
              </a:rPr>
              <a:t>같은</a:t>
            </a:r>
            <a:r>
              <a:rPr lang="en-US" altLang="ko-KR" sz="2000" dirty="0">
                <a:latin typeface="Gulim"/>
                <a:ea typeface="맑은 고딕"/>
              </a:rPr>
              <a:t> </a:t>
            </a:r>
            <a:r>
              <a:rPr lang="ko-KR" altLang="en-US" sz="2000" dirty="0">
                <a:latin typeface="Gulim"/>
                <a:ea typeface="Gulim"/>
              </a:rPr>
              <a:t>값이</a:t>
            </a:r>
            <a:r>
              <a:rPr lang="en-US" altLang="ko-KR" sz="2000" dirty="0">
                <a:latin typeface="Gulim"/>
                <a:ea typeface="맑은 고딕"/>
              </a:rPr>
              <a:t> </a:t>
            </a:r>
            <a:r>
              <a:rPr lang="ko-KR" altLang="en-US" sz="2000" dirty="0">
                <a:latin typeface="Gulim"/>
                <a:ea typeface="Gulim"/>
              </a:rPr>
              <a:t>읽어지도록</a:t>
            </a:r>
            <a:r>
              <a:rPr lang="en-US" altLang="ko-KR" sz="2000" dirty="0">
                <a:latin typeface="Gulim"/>
                <a:ea typeface="맑은 고딕"/>
              </a:rPr>
              <a:t> </a:t>
            </a:r>
            <a:r>
              <a:rPr lang="ko-KR" altLang="en-US" sz="2000" dirty="0">
                <a:latin typeface="Gulim"/>
                <a:ea typeface="Gulim"/>
              </a:rPr>
              <a:t>판</a:t>
            </a:r>
            <a:r>
              <a:rPr lang="en-US" altLang="ko-KR" sz="2000" dirty="0">
                <a:latin typeface="Gulim"/>
                <a:ea typeface="맑은 고딕"/>
              </a:rPr>
              <a:t> </a:t>
            </a:r>
            <a:r>
              <a:rPr lang="ko-KR" altLang="en-US" sz="2000" dirty="0">
                <a:latin typeface="Gulim"/>
                <a:ea typeface="Gulim"/>
              </a:rPr>
              <a:t>만들어서</a:t>
            </a:r>
            <a:r>
              <a:rPr lang="en-US" altLang="ko-KR" sz="2000" dirty="0">
                <a:latin typeface="Gulim"/>
                <a:ea typeface="맑은 고딕"/>
              </a:rPr>
              <a:t> </a:t>
            </a:r>
            <a:r>
              <a:rPr lang="ko-KR" altLang="en-US" sz="2000" dirty="0">
                <a:latin typeface="Gulim"/>
                <a:ea typeface="Gulim"/>
              </a:rPr>
              <a:t>해결</a:t>
            </a:r>
            <a:r>
              <a:rPr lang="en-US" altLang="ko-KR" sz="2000" dirty="0">
                <a:latin typeface="Gulim"/>
                <a:ea typeface="맑은 고딕"/>
              </a:rPr>
              <a:t>.</a:t>
            </a:r>
            <a:endParaRPr lang="en-US" altLang="ko-KR" sz="2000">
              <a:latin typeface="Gulim"/>
              <a:ea typeface="맑은 고딕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012926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1D8D6BE-6DC7-28DC-0781-3B580557FB47}"/>
              </a:ext>
            </a:extLst>
          </p:cNvPr>
          <p:cNvSpPr txBox="1"/>
          <p:nvPr/>
        </p:nvSpPr>
        <p:spPr>
          <a:xfrm>
            <a:off x="168349" y="164058"/>
            <a:ext cx="7819002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3600" b="1" dirty="0">
                <a:latin typeface="Gulim"/>
                <a:ea typeface="Gulim"/>
              </a:rPr>
              <a:t>HW 결과물 - 5주차</a:t>
            </a:r>
            <a:r>
              <a:rPr lang="ko-KR" altLang="en-US" sz="4400" b="1" dirty="0">
                <a:latin typeface="Gulim"/>
                <a:ea typeface="Gulim"/>
              </a:rPr>
              <a:t> </a:t>
            </a:r>
          </a:p>
        </p:txBody>
      </p:sp>
      <p:pic>
        <p:nvPicPr>
          <p:cNvPr id="2" name="그림 2" descr="텍스트, 테이블이(가) 표시된 사진&#10;&#10;자동 생성된 설명">
            <a:extLst>
              <a:ext uri="{FF2B5EF4-FFF2-40B4-BE49-F238E27FC236}">
                <a16:creationId xmlns:a16="http://schemas.microsoft.com/office/drawing/2014/main" id="{E30166A1-A0DA-EB33-E042-DB935D9ACD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6014" y="993917"/>
            <a:ext cx="8096740" cy="5563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5461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1D8D6BE-6DC7-28DC-0781-3B580557FB47}"/>
              </a:ext>
            </a:extLst>
          </p:cNvPr>
          <p:cNvSpPr txBox="1"/>
          <p:nvPr/>
        </p:nvSpPr>
        <p:spPr>
          <a:xfrm>
            <a:off x="168349" y="164058"/>
            <a:ext cx="3601421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3200" b="1" dirty="0">
                <a:latin typeface="Gulim"/>
                <a:ea typeface="Gulim"/>
              </a:rPr>
              <a:t>결과물 - 5주차</a:t>
            </a:r>
            <a:r>
              <a:rPr lang="ko-KR" altLang="en-US" sz="4000" b="1" dirty="0">
                <a:latin typeface="Gulim"/>
                <a:ea typeface="Gulim"/>
              </a:rPr>
              <a:t> </a:t>
            </a:r>
          </a:p>
        </p:txBody>
      </p:sp>
      <p:pic>
        <p:nvPicPr>
          <p:cNvPr id="2" name="그림 2" descr="텍스트, 전자기기, 스크린샷, 컴퓨터이(가) 표시된 사진&#10;&#10;자동 생성된 설명">
            <a:extLst>
              <a:ext uri="{FF2B5EF4-FFF2-40B4-BE49-F238E27FC236}">
                <a16:creationId xmlns:a16="http://schemas.microsoft.com/office/drawing/2014/main" id="{B9CC7C7C-E64D-B0C4-B6B6-6407BC1423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796" y="864026"/>
            <a:ext cx="10042176" cy="5648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3485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1D8D6BE-6DC7-28DC-0781-3B580557FB47}"/>
              </a:ext>
            </a:extLst>
          </p:cNvPr>
          <p:cNvSpPr txBox="1"/>
          <p:nvPr/>
        </p:nvSpPr>
        <p:spPr>
          <a:xfrm>
            <a:off x="168349" y="164058"/>
            <a:ext cx="3315387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3600" b="1" dirty="0">
                <a:latin typeface="Gulim"/>
                <a:ea typeface="Gulim"/>
              </a:rPr>
              <a:t>이슈 - 5주차</a:t>
            </a:r>
            <a:r>
              <a:rPr lang="ko-KR" altLang="en-US" sz="4400" b="1" dirty="0">
                <a:latin typeface="Gulim"/>
                <a:ea typeface="Gulim"/>
              </a:rPr>
              <a:t> </a:t>
            </a:r>
          </a:p>
        </p:txBody>
      </p:sp>
      <p:pic>
        <p:nvPicPr>
          <p:cNvPr id="7" name="그림 7">
            <a:extLst>
              <a:ext uri="{FF2B5EF4-FFF2-40B4-BE49-F238E27FC236}">
                <a16:creationId xmlns:a16="http://schemas.microsoft.com/office/drawing/2014/main" id="{86758853-CE06-FF03-875D-6F4B757EC1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845" y="1098345"/>
            <a:ext cx="3573584" cy="5543719"/>
          </a:xfrm>
          <a:prstGeom prst="rect">
            <a:avLst/>
          </a:prstGeom>
        </p:spPr>
      </p:pic>
      <p:pic>
        <p:nvPicPr>
          <p:cNvPr id="8" name="그림 8">
            <a:extLst>
              <a:ext uri="{FF2B5EF4-FFF2-40B4-BE49-F238E27FC236}">
                <a16:creationId xmlns:a16="http://schemas.microsoft.com/office/drawing/2014/main" id="{0AA32ED4-51AC-8130-1FDC-60FD087C5A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4938" y="1138210"/>
            <a:ext cx="4550507" cy="5558501"/>
          </a:xfrm>
          <a:prstGeom prst="rect">
            <a:avLst/>
          </a:prstGeom>
        </p:spPr>
      </p:pic>
      <p:pic>
        <p:nvPicPr>
          <p:cNvPr id="9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AD96D2B0-6F0F-3290-147D-63FD70FC89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5786" y="1134082"/>
            <a:ext cx="3573584" cy="5508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0711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화살표: 아래쪽 3">
            <a:extLst>
              <a:ext uri="{FF2B5EF4-FFF2-40B4-BE49-F238E27FC236}">
                <a16:creationId xmlns:a16="http://schemas.microsoft.com/office/drawing/2014/main" id="{63FF72B0-969A-0DDC-9E1B-4E8851B6B27F}"/>
              </a:ext>
            </a:extLst>
          </p:cNvPr>
          <p:cNvSpPr/>
          <p:nvPr/>
        </p:nvSpPr>
        <p:spPr>
          <a:xfrm>
            <a:off x="5506600" y="2528385"/>
            <a:ext cx="1702130" cy="781792"/>
          </a:xfrm>
          <a:prstGeom prst="downArrow">
            <a:avLst/>
          </a:prstGeom>
          <a:solidFill>
            <a:schemeClr val="bg1">
              <a:lumMod val="6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69DAE70-F087-841D-7794-D96874A4DE27}"/>
              </a:ext>
            </a:extLst>
          </p:cNvPr>
          <p:cNvSpPr txBox="1"/>
          <p:nvPr/>
        </p:nvSpPr>
        <p:spPr>
          <a:xfrm>
            <a:off x="360503" y="2553974"/>
            <a:ext cx="1847850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4800" b="1" dirty="0">
                <a:latin typeface="Gulim"/>
                <a:ea typeface="Gulim"/>
              </a:rPr>
              <a:t>5주차</a:t>
            </a:r>
          </a:p>
        </p:txBody>
      </p:sp>
      <p:pic>
        <p:nvPicPr>
          <p:cNvPr id="8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1901382D-53CB-236F-1FB1-ED4AEE3D73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7009" y="4469435"/>
            <a:ext cx="5977053" cy="1617619"/>
          </a:xfrm>
          <a:prstGeom prst="rect">
            <a:avLst/>
          </a:prstGeom>
        </p:spPr>
      </p:pic>
      <p:pic>
        <p:nvPicPr>
          <p:cNvPr id="9" name="그림 9">
            <a:extLst>
              <a:ext uri="{FF2B5EF4-FFF2-40B4-BE49-F238E27FC236}">
                <a16:creationId xmlns:a16="http://schemas.microsoft.com/office/drawing/2014/main" id="{CBF7B928-5219-1B21-273E-2D19B165C6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0821" y="4468271"/>
            <a:ext cx="2245576" cy="1619946"/>
          </a:xfrm>
          <a:prstGeom prst="rect">
            <a:avLst/>
          </a:prstGeom>
        </p:spPr>
      </p:pic>
      <p:pic>
        <p:nvPicPr>
          <p:cNvPr id="3" name="그림 4" descr="테이블이(가) 표시된 사진&#10;&#10;자동 생성된 설명">
            <a:extLst>
              <a:ext uri="{FF2B5EF4-FFF2-40B4-BE49-F238E27FC236}">
                <a16:creationId xmlns:a16="http://schemas.microsoft.com/office/drawing/2014/main" id="{8497DFB5-616D-40EC-25A5-26D5367038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7797" y="438624"/>
            <a:ext cx="7837117" cy="1220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3700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FE18B0C-E92D-C478-C2C8-37390DD48A1F}"/>
              </a:ext>
            </a:extLst>
          </p:cNvPr>
          <p:cNvSpPr txBox="1"/>
          <p:nvPr/>
        </p:nvSpPr>
        <p:spPr>
          <a:xfrm>
            <a:off x="97465" y="137477"/>
            <a:ext cx="3220421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3600" b="1" dirty="0">
                <a:latin typeface="Gulim"/>
                <a:ea typeface="Gulim"/>
              </a:rPr>
              <a:t>이슈 - 5주차</a:t>
            </a:r>
            <a:r>
              <a:rPr lang="ko-KR" altLang="en-US" sz="4400" b="1" dirty="0">
                <a:latin typeface="Gulim"/>
                <a:ea typeface="Gulim"/>
              </a:rPr>
              <a:t> </a:t>
            </a:r>
          </a:p>
        </p:txBody>
      </p:sp>
      <p:pic>
        <p:nvPicPr>
          <p:cNvPr id="2" name="온라인 미디어 1" title="ppt중간발표용6">
            <a:hlinkClick r:id="" action="ppaction://media"/>
            <a:extLst>
              <a:ext uri="{FF2B5EF4-FFF2-40B4-BE49-F238E27FC236}">
                <a16:creationId xmlns:a16="http://schemas.microsoft.com/office/drawing/2014/main" id="{21767C5C-15E2-FA27-8C98-3F8D8991C862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525401" y="1062190"/>
            <a:ext cx="11162080" cy="556868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C222A4D-2638-B82F-22D6-3D0420C35B06}"/>
              </a:ext>
            </a:extLst>
          </p:cNvPr>
          <p:cNvSpPr txBox="1"/>
          <p:nvPr/>
        </p:nvSpPr>
        <p:spPr>
          <a:xfrm>
            <a:off x="4173278" y="336697"/>
            <a:ext cx="566183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>
                <a:ea typeface="맑은 고딕"/>
                <a:cs typeface="+mn-lt"/>
                <a:hlinkClick r:id="rId4"/>
              </a:rPr>
              <a:t>무게변화 감지될때만 데이터 전송후 </a:t>
            </a:r>
            <a:r>
              <a:rPr lang="en-US" altLang="ko-KR" dirty="0">
                <a:ea typeface="맑은 고딕"/>
                <a:cs typeface="+mn-lt"/>
                <a:hlinkClick r:id="rId4"/>
              </a:rPr>
              <a:t>DB</a:t>
            </a:r>
            <a:r>
              <a:rPr lang="ko-KR" altLang="en-US" dirty="0">
                <a:ea typeface="맑은 고딕"/>
                <a:cs typeface="+mn-lt"/>
                <a:hlinkClick r:id="rId4"/>
              </a:rPr>
              <a:t> 저장 및 갱신</a:t>
            </a:r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35621193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FE18B0C-E92D-C478-C2C8-37390DD48A1F}"/>
              </a:ext>
            </a:extLst>
          </p:cNvPr>
          <p:cNvSpPr txBox="1"/>
          <p:nvPr/>
        </p:nvSpPr>
        <p:spPr>
          <a:xfrm>
            <a:off x="97465" y="137477"/>
            <a:ext cx="3202700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3600" b="1" dirty="0">
                <a:latin typeface="Gulim"/>
                <a:ea typeface="Gulim"/>
              </a:rPr>
              <a:t>이슈 - 5주차</a:t>
            </a:r>
            <a:r>
              <a:rPr lang="ko-KR" altLang="en-US" sz="4400" b="1" dirty="0">
                <a:latin typeface="Gulim"/>
                <a:ea typeface="Gulim"/>
              </a:rPr>
              <a:t> </a:t>
            </a:r>
          </a:p>
        </p:txBody>
      </p:sp>
      <p:pic>
        <p:nvPicPr>
          <p:cNvPr id="3" name="온라인 미디어 2" title="ppt중간발표용7">
            <a:hlinkClick r:id="" action="ppaction://media"/>
            <a:extLst>
              <a:ext uri="{FF2B5EF4-FFF2-40B4-BE49-F238E27FC236}">
                <a16:creationId xmlns:a16="http://schemas.microsoft.com/office/drawing/2014/main" id="{5554CE90-01B9-16C1-8937-06F26198A530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525398" y="1062190"/>
            <a:ext cx="11130766" cy="558956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0990D4C-327A-CE6C-94A3-E06E6FEF78EA}"/>
              </a:ext>
            </a:extLst>
          </p:cNvPr>
          <p:cNvSpPr txBox="1"/>
          <p:nvPr/>
        </p:nvSpPr>
        <p:spPr>
          <a:xfrm>
            <a:off x="4270744" y="363278"/>
            <a:ext cx="704406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>
                <a:ea typeface="맑은 고딕"/>
                <a:hlinkClick r:id="rId4"/>
              </a:rPr>
              <a:t>스마트폰에서 로드셀과 디스플레이 화면 동영상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34052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00D8B0-EDA8-CF0C-1874-477EE8D35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207" y="1634672"/>
            <a:ext cx="2307771" cy="3524477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sz="5400" b="1">
                <a:latin typeface="Gulim"/>
                <a:ea typeface="Gulim"/>
              </a:rPr>
              <a:t>팀원 </a:t>
            </a:r>
            <a:br>
              <a:rPr lang="ko-KR" altLang="en-US" sz="5400" b="1">
                <a:latin typeface="Gulim"/>
                <a:ea typeface="Gulim"/>
              </a:rPr>
            </a:br>
            <a:r>
              <a:rPr lang="ko-KR" altLang="en-US" sz="5400" b="1">
                <a:latin typeface="Gulim"/>
                <a:ea typeface="Gulim"/>
              </a:rPr>
              <a:t>역할</a:t>
            </a:r>
          </a:p>
        </p:txBody>
      </p:sp>
      <p:pic>
        <p:nvPicPr>
          <p:cNvPr id="27" name="그래픽 27" descr="긴 머리를 가진 여자">
            <a:extLst>
              <a:ext uri="{FF2B5EF4-FFF2-40B4-BE49-F238E27FC236}">
                <a16:creationId xmlns:a16="http://schemas.microsoft.com/office/drawing/2014/main" id="{E1D75FD5-91C2-491B-E3D2-94AC7E1A40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54781" y="526088"/>
            <a:ext cx="1084489" cy="1189264"/>
          </a:xfrm>
          <a:prstGeom prst="rect">
            <a:avLst/>
          </a:prstGeom>
        </p:spPr>
      </p:pic>
      <p:graphicFrame>
        <p:nvGraphicFramePr>
          <p:cNvPr id="34" name="다이어그램 28">
            <a:extLst>
              <a:ext uri="{FF2B5EF4-FFF2-40B4-BE49-F238E27FC236}">
                <a16:creationId xmlns:a16="http://schemas.microsoft.com/office/drawing/2014/main" id="{E9A19744-6CD0-4130-2440-D3BFD84CFD80}"/>
              </a:ext>
            </a:extLst>
          </p:cNvPr>
          <p:cNvGraphicFramePr/>
          <p:nvPr/>
        </p:nvGraphicFramePr>
        <p:xfrm>
          <a:off x="3125036" y="3606226"/>
          <a:ext cx="8479971" cy="31485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847" name="그래픽 847" descr="짧은 머리를 한 여자">
            <a:extLst>
              <a:ext uri="{FF2B5EF4-FFF2-40B4-BE49-F238E27FC236}">
                <a16:creationId xmlns:a16="http://schemas.microsoft.com/office/drawing/2014/main" id="{AE350914-9329-4DC1-9608-BE664437A14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812716" y="3883313"/>
            <a:ext cx="1085850" cy="1080406"/>
          </a:xfrm>
          <a:prstGeom prst="rect">
            <a:avLst/>
          </a:prstGeom>
        </p:spPr>
      </p:pic>
      <p:pic>
        <p:nvPicPr>
          <p:cNvPr id="848" name="그래픽 848" descr="짧은 머리를 한 아이">
            <a:extLst>
              <a:ext uri="{FF2B5EF4-FFF2-40B4-BE49-F238E27FC236}">
                <a16:creationId xmlns:a16="http://schemas.microsoft.com/office/drawing/2014/main" id="{C94C1CD3-0F26-0C99-26E6-035623DC768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810709" y="5403657"/>
            <a:ext cx="962025" cy="1100817"/>
          </a:xfrm>
          <a:prstGeom prst="rect">
            <a:avLst/>
          </a:prstGeom>
        </p:spPr>
      </p:pic>
      <p:pic>
        <p:nvPicPr>
          <p:cNvPr id="42" name="그래픽 848" descr="짧은 머리를 한 아이">
            <a:extLst>
              <a:ext uri="{FF2B5EF4-FFF2-40B4-BE49-F238E27FC236}">
                <a16:creationId xmlns:a16="http://schemas.microsoft.com/office/drawing/2014/main" id="{B82C0898-C894-631C-0F70-411C9028D35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810708" y="2101657"/>
            <a:ext cx="962025" cy="1100817"/>
          </a:xfrm>
          <a:prstGeom prst="rect">
            <a:avLst/>
          </a:prstGeom>
        </p:spPr>
      </p:pic>
      <p:graphicFrame>
        <p:nvGraphicFramePr>
          <p:cNvPr id="60" name="다이어그램 28">
            <a:extLst>
              <a:ext uri="{FF2B5EF4-FFF2-40B4-BE49-F238E27FC236}">
                <a16:creationId xmlns:a16="http://schemas.microsoft.com/office/drawing/2014/main" id="{17E4C19F-E601-EF42-81F0-FDE7C211514F}"/>
              </a:ext>
            </a:extLst>
          </p:cNvPr>
          <p:cNvGraphicFramePr/>
          <p:nvPr/>
        </p:nvGraphicFramePr>
        <p:xfrm>
          <a:off x="3125036" y="412549"/>
          <a:ext cx="8479971" cy="29804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cxnSp>
        <p:nvCxnSpPr>
          <p:cNvPr id="898" name="직선 화살표 연결선 897">
            <a:extLst>
              <a:ext uri="{FF2B5EF4-FFF2-40B4-BE49-F238E27FC236}">
                <a16:creationId xmlns:a16="http://schemas.microsoft.com/office/drawing/2014/main" id="{4765D058-2577-B7F8-F223-AD8C9FE13FF8}"/>
              </a:ext>
            </a:extLst>
          </p:cNvPr>
          <p:cNvCxnSpPr/>
          <p:nvPr/>
        </p:nvCxnSpPr>
        <p:spPr>
          <a:xfrm flipV="1">
            <a:off x="238125" y="4248150"/>
            <a:ext cx="1514475" cy="0"/>
          </a:xfrm>
          <a:prstGeom prst="straightConnector1">
            <a:avLst/>
          </a:prstGeom>
          <a:ln w="57150">
            <a:solidFill>
              <a:srgbClr val="DB4F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0743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화살표: 아래쪽 3">
            <a:extLst>
              <a:ext uri="{FF2B5EF4-FFF2-40B4-BE49-F238E27FC236}">
                <a16:creationId xmlns:a16="http://schemas.microsoft.com/office/drawing/2014/main" id="{63FF72B0-969A-0DDC-9E1B-4E8851B6B27F}"/>
              </a:ext>
            </a:extLst>
          </p:cNvPr>
          <p:cNvSpPr/>
          <p:nvPr/>
        </p:nvSpPr>
        <p:spPr>
          <a:xfrm>
            <a:off x="5506600" y="2528385"/>
            <a:ext cx="1702130" cy="781792"/>
          </a:xfrm>
          <a:prstGeom prst="downArrow">
            <a:avLst/>
          </a:prstGeom>
          <a:solidFill>
            <a:schemeClr val="bg1">
              <a:lumMod val="6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69DAE70-F087-841D-7794-D96874A4DE27}"/>
              </a:ext>
            </a:extLst>
          </p:cNvPr>
          <p:cNvSpPr txBox="1"/>
          <p:nvPr/>
        </p:nvSpPr>
        <p:spPr>
          <a:xfrm>
            <a:off x="360503" y="2553974"/>
            <a:ext cx="1847850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4800" b="1" dirty="0">
                <a:latin typeface="Gulim"/>
                <a:ea typeface="Gulim"/>
              </a:rPr>
              <a:t>5주차</a:t>
            </a:r>
          </a:p>
        </p:txBody>
      </p:sp>
      <p:pic>
        <p:nvPicPr>
          <p:cNvPr id="3" name="그림 4" descr="테이블이(가) 표시된 사진&#10;&#10;자동 생성된 설명">
            <a:extLst>
              <a:ext uri="{FF2B5EF4-FFF2-40B4-BE49-F238E27FC236}">
                <a16:creationId xmlns:a16="http://schemas.microsoft.com/office/drawing/2014/main" id="{FA4301AA-F0F2-5785-CF2A-36C20BBE5F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9990" y="290093"/>
            <a:ext cx="8192021" cy="1841513"/>
          </a:xfrm>
          <a:prstGeom prst="rect">
            <a:avLst/>
          </a:prstGeom>
        </p:spPr>
      </p:pic>
      <p:pic>
        <p:nvPicPr>
          <p:cNvPr id="5" name="그림 5" descr="테이블이(가) 표시된 사진&#10;&#10;자동 생성된 설명">
            <a:extLst>
              <a:ext uri="{FF2B5EF4-FFF2-40B4-BE49-F238E27FC236}">
                <a16:creationId xmlns:a16="http://schemas.microsoft.com/office/drawing/2014/main" id="{AB7ACF7F-67F4-5663-3B78-73AA84DB26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5168" y="4154018"/>
            <a:ext cx="8421665" cy="2359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5291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FE18B0C-E92D-C478-C2C8-37390DD48A1F}"/>
              </a:ext>
            </a:extLst>
          </p:cNvPr>
          <p:cNvSpPr txBox="1"/>
          <p:nvPr/>
        </p:nvSpPr>
        <p:spPr>
          <a:xfrm>
            <a:off x="97465" y="137477"/>
            <a:ext cx="7819002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3600" b="1" dirty="0">
                <a:latin typeface="Gulim"/>
                <a:ea typeface="Gulim"/>
              </a:rPr>
              <a:t>트러블 슈팅 - 5주차</a:t>
            </a:r>
            <a:r>
              <a:rPr lang="ko-KR" altLang="en-US" sz="4400" b="1" dirty="0">
                <a:latin typeface="Gulim"/>
                <a:ea typeface="Gulim"/>
              </a:rPr>
              <a:t> 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B8799A-A099-9C1F-4750-87D73F3F1F93}"/>
              </a:ext>
            </a:extLst>
          </p:cNvPr>
          <p:cNvSpPr txBox="1"/>
          <p:nvPr/>
        </p:nvSpPr>
        <p:spPr>
          <a:xfrm>
            <a:off x="906502" y="4829545"/>
            <a:ext cx="10867292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ko-KR" sz="2000" b="1" dirty="0" err="1">
                <a:latin typeface="Gulim"/>
                <a:ea typeface="Gulim"/>
                <a:cs typeface="+mn-lt"/>
              </a:rPr>
              <a:t>img</a:t>
            </a:r>
            <a:r>
              <a:rPr lang="ko-KR" sz="2000" b="1" dirty="0">
                <a:latin typeface="Gulim"/>
                <a:ea typeface="Gulim"/>
                <a:cs typeface="+mn-lt"/>
              </a:rPr>
              <a:t>, </a:t>
            </a:r>
            <a:r>
              <a:rPr lang="ko-KR" sz="2000" b="1" dirty="0" err="1">
                <a:latin typeface="Gulim"/>
                <a:ea typeface="Gulim"/>
                <a:cs typeface="+mn-lt"/>
              </a:rPr>
              <a:t>font등</a:t>
            </a:r>
            <a:r>
              <a:rPr lang="ko-KR" sz="2000" b="1" dirty="0">
                <a:latin typeface="Gulim"/>
                <a:ea typeface="Gulim"/>
                <a:cs typeface="+mn-lt"/>
              </a:rPr>
              <a:t> </a:t>
            </a:r>
            <a:r>
              <a:rPr lang="ko-KR" sz="2000" b="1" dirty="0" err="1">
                <a:latin typeface="Gulim"/>
                <a:ea typeface="Gulim"/>
                <a:cs typeface="+mn-lt"/>
              </a:rPr>
              <a:t>기본외의</a:t>
            </a:r>
            <a:r>
              <a:rPr lang="ko-KR" sz="2000" b="1" dirty="0">
                <a:latin typeface="Gulim"/>
                <a:ea typeface="Gulim"/>
                <a:cs typeface="+mn-lt"/>
              </a:rPr>
              <a:t> 것을 사용하려면 </a:t>
            </a:r>
            <a:r>
              <a:rPr lang="ko-KR" sz="2000" b="1" dirty="0" err="1">
                <a:latin typeface="Gulim"/>
                <a:ea typeface="Gulim"/>
                <a:cs typeface="+mn-lt"/>
              </a:rPr>
              <a:t>static안에</a:t>
            </a:r>
            <a:r>
              <a:rPr lang="ko-KR" sz="2000" b="1" dirty="0">
                <a:latin typeface="Gulim"/>
                <a:ea typeface="Gulim"/>
                <a:cs typeface="+mn-lt"/>
              </a:rPr>
              <a:t> 넣어야만 인식임 됨.</a:t>
            </a:r>
            <a:r>
              <a:rPr lang="ko-KR" altLang="en-US" sz="2000" b="1" dirty="0">
                <a:latin typeface="Gulim"/>
                <a:ea typeface="Gulim"/>
                <a:cs typeface="+mn-lt"/>
              </a:rPr>
              <a:t> </a:t>
            </a:r>
            <a:endParaRPr lang="ko-KR" sz="2000" b="1">
              <a:latin typeface="Gulim"/>
              <a:ea typeface="Gulim"/>
            </a:endParaRPr>
          </a:p>
          <a:p>
            <a:pPr marL="342900" indent="-342900">
              <a:buFont typeface="Arial"/>
              <a:buChar char="•"/>
            </a:pPr>
            <a:endParaRPr lang="ko-KR" altLang="en-US" sz="2000" b="1" dirty="0">
              <a:latin typeface="Gulim"/>
              <a:ea typeface="Gulim"/>
              <a:cs typeface="+mn-lt"/>
            </a:endParaRPr>
          </a:p>
          <a:p>
            <a:pPr marL="342900" indent="-342900">
              <a:buFont typeface="Arial"/>
              <a:buChar char="•"/>
            </a:pPr>
            <a:r>
              <a:rPr lang="ko-KR" sz="2000" b="1" dirty="0">
                <a:latin typeface="Gulim"/>
                <a:ea typeface="Gulim"/>
                <a:cs typeface="+mn-lt"/>
              </a:rPr>
              <a:t>이미지는 /</a:t>
            </a:r>
            <a:r>
              <a:rPr lang="ko-KR" sz="2000" b="1" dirty="0" err="1">
                <a:latin typeface="Gulim"/>
                <a:ea typeface="Gulim"/>
                <a:cs typeface="+mn-lt"/>
              </a:rPr>
              <a:t>static</a:t>
            </a:r>
            <a:r>
              <a:rPr lang="ko-KR" sz="2000" b="1" dirty="0">
                <a:latin typeface="Gulim"/>
                <a:ea typeface="Gulim"/>
                <a:cs typeface="+mn-lt"/>
              </a:rPr>
              <a:t>/</a:t>
            </a:r>
            <a:r>
              <a:rPr lang="ko-KR" sz="2000" b="1" dirty="0" err="1">
                <a:latin typeface="Gulim"/>
                <a:ea typeface="Gulim"/>
                <a:cs typeface="+mn-lt"/>
              </a:rPr>
              <a:t>aa.png로</a:t>
            </a:r>
            <a:r>
              <a:rPr lang="ko-KR" sz="2000" b="1" dirty="0">
                <a:latin typeface="Gulim"/>
                <a:ea typeface="Gulim"/>
                <a:cs typeface="+mn-lt"/>
              </a:rPr>
              <a:t> 연결이 가능하지만 </a:t>
            </a:r>
            <a:r>
              <a:rPr lang="ko-KR" sz="2000" b="1" dirty="0" err="1">
                <a:latin typeface="Gulim"/>
                <a:ea typeface="Gulim"/>
                <a:cs typeface="+mn-lt"/>
              </a:rPr>
              <a:t>font의</a:t>
            </a:r>
            <a:r>
              <a:rPr lang="ko-KR" sz="2000" b="1" dirty="0">
                <a:latin typeface="Gulim"/>
                <a:ea typeface="Gulim"/>
                <a:cs typeface="+mn-lt"/>
              </a:rPr>
              <a:t> 경우 </a:t>
            </a:r>
            <a:r>
              <a:rPr lang="ko-KR" sz="2000" b="1" dirty="0" err="1">
                <a:latin typeface="Gulim"/>
                <a:ea typeface="Gulim"/>
                <a:cs typeface="+mn-lt"/>
              </a:rPr>
              <a:t>css</a:t>
            </a:r>
            <a:r>
              <a:rPr lang="ko-KR" sz="2000" b="1" dirty="0">
                <a:latin typeface="Gulim"/>
                <a:ea typeface="Gulim"/>
                <a:cs typeface="+mn-lt"/>
              </a:rPr>
              <a:t> 파일을 추가로 생성해준 뒤</a:t>
            </a:r>
            <a:endParaRPr lang="ko-KR" sz="2000" b="1">
              <a:latin typeface="Gulim"/>
              <a:ea typeface="Gulim"/>
            </a:endParaRPr>
          </a:p>
          <a:p>
            <a:r>
              <a:rPr lang="ko-KR" altLang="en-US" sz="2000" b="1" dirty="0">
                <a:latin typeface="Gulim"/>
                <a:ea typeface="Gulim"/>
                <a:cs typeface="+mn-lt"/>
              </a:rPr>
              <a:t>   </a:t>
            </a:r>
            <a:r>
              <a:rPr lang="ko-KR" sz="2000" b="1" dirty="0" err="1">
                <a:latin typeface="Gulim"/>
                <a:ea typeface="Gulim"/>
                <a:cs typeface="+mn-lt"/>
              </a:rPr>
              <a:t>font</a:t>
            </a:r>
            <a:r>
              <a:rPr lang="ko-KR" sz="2000" b="1" dirty="0">
                <a:latin typeface="Gulim"/>
                <a:ea typeface="Gulim"/>
                <a:cs typeface="+mn-lt"/>
              </a:rPr>
              <a:t> 적용 그 후 </a:t>
            </a:r>
            <a:r>
              <a:rPr lang="ko-KR" sz="2000" b="1" dirty="0" err="1">
                <a:latin typeface="Gulim"/>
                <a:ea typeface="Gulim"/>
                <a:cs typeface="+mn-lt"/>
              </a:rPr>
              <a:t>link를</a:t>
            </a:r>
            <a:r>
              <a:rPr lang="ko-KR" sz="2000" b="1" dirty="0">
                <a:latin typeface="Gulim"/>
                <a:ea typeface="Gulim"/>
                <a:cs typeface="+mn-lt"/>
              </a:rPr>
              <a:t> 통해 적용</a:t>
            </a:r>
            <a:endParaRPr lang="ko-KR" sz="2000" b="1">
              <a:latin typeface="Gulim"/>
              <a:ea typeface="Gulim"/>
            </a:endParaRPr>
          </a:p>
        </p:txBody>
      </p:sp>
      <p:pic>
        <p:nvPicPr>
          <p:cNvPr id="4" name="그림 5" descr="텍스트, 모니터, 화면, 탑재이(가) 표시된 사진&#10;&#10;자동 생성된 설명">
            <a:extLst>
              <a:ext uri="{FF2B5EF4-FFF2-40B4-BE49-F238E27FC236}">
                <a16:creationId xmlns:a16="http://schemas.microsoft.com/office/drawing/2014/main" id="{B0E6115B-FEB2-7A62-98CD-5C1E2D60F6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7683" y="1085511"/>
            <a:ext cx="10039717" cy="3125999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D7AB1FF-71D7-0DBD-AAC1-F69C4CF9E4A7}"/>
              </a:ext>
            </a:extLst>
          </p:cNvPr>
          <p:cNvSpPr/>
          <p:nvPr/>
        </p:nvSpPr>
        <p:spPr>
          <a:xfrm>
            <a:off x="902677" y="1717431"/>
            <a:ext cx="2778369" cy="18639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7" descr="텍스트, 시계, 장치, 측정기이(가) 표시된 사진&#10;&#10;자동 생성된 설명">
            <a:extLst>
              <a:ext uri="{FF2B5EF4-FFF2-40B4-BE49-F238E27FC236}">
                <a16:creationId xmlns:a16="http://schemas.microsoft.com/office/drawing/2014/main" id="{63219D0B-DA06-9BD4-3581-071930615A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1928" y="1751629"/>
            <a:ext cx="3054594" cy="2055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253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A7FB816-2D33-BABE-0D03-1F516DECF996}"/>
              </a:ext>
            </a:extLst>
          </p:cNvPr>
          <p:cNvSpPr txBox="1"/>
          <p:nvPr/>
        </p:nvSpPr>
        <p:spPr>
          <a:xfrm>
            <a:off x="168349" y="164058"/>
            <a:ext cx="3648446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3600" b="1" dirty="0">
                <a:latin typeface="Gulim"/>
                <a:ea typeface="Gulim"/>
              </a:rPr>
              <a:t>결과물 - 5주차</a:t>
            </a:r>
            <a:r>
              <a:rPr lang="ko-KR" altLang="en-US" sz="4400" b="1" dirty="0">
                <a:latin typeface="Gulim"/>
                <a:ea typeface="Gulim"/>
              </a:rPr>
              <a:t> </a:t>
            </a:r>
          </a:p>
        </p:txBody>
      </p:sp>
      <p:pic>
        <p:nvPicPr>
          <p:cNvPr id="3" name="그림 3">
            <a:extLst>
              <a:ext uri="{FF2B5EF4-FFF2-40B4-BE49-F238E27FC236}">
                <a16:creationId xmlns:a16="http://schemas.microsoft.com/office/drawing/2014/main" id="{7D994D92-2C8D-764B-0DCB-FBE961E66E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122" y="926679"/>
            <a:ext cx="10106246" cy="5722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3770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4">
            <a:extLst>
              <a:ext uri="{FF2B5EF4-FFF2-40B4-BE49-F238E27FC236}">
                <a16:creationId xmlns:a16="http://schemas.microsoft.com/office/drawing/2014/main" id="{F7F10F47-5C1B-7AF4-F8C4-5836240FB0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6563" y="54934"/>
            <a:ext cx="6898757" cy="673926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2C638C5-86BE-A523-961E-01EC70844D18}"/>
              </a:ext>
            </a:extLst>
          </p:cNvPr>
          <p:cNvSpPr txBox="1"/>
          <p:nvPr/>
        </p:nvSpPr>
        <p:spPr>
          <a:xfrm>
            <a:off x="168349" y="164058"/>
            <a:ext cx="3648446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3600" b="1" dirty="0">
                <a:latin typeface="Gulim"/>
                <a:ea typeface="Gulim"/>
              </a:rPr>
              <a:t>결과물 - 5주차</a:t>
            </a:r>
            <a:r>
              <a:rPr lang="ko-KR" altLang="en-US" sz="4400" b="1" dirty="0">
                <a:latin typeface="Gulim"/>
                <a:ea typeface="Gulim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15607032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459905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07AF67-F1AE-F377-A5B3-79824729D3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080" y="2074363"/>
            <a:ext cx="2752354" cy="2709275"/>
          </a:xfrm>
          <a:prstGeom prst="ellipse">
            <a:avLst/>
          </a:prstGeom>
          <a:solidFill>
            <a:srgbClr val="C7D6D6"/>
          </a:solidFill>
          <a:ln w="174625" cmpd="thinThick">
            <a:solidFill>
              <a:schemeClr val="bg1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sz="4800">
                <a:solidFill>
                  <a:schemeClr val="bg1"/>
                </a:solidFill>
                <a:latin typeface="Gulim"/>
                <a:ea typeface="Gulim"/>
                <a:cs typeface="Posterama"/>
              </a:rPr>
              <a:t> 팀 </a:t>
            </a:r>
            <a:br>
              <a:rPr lang="en-US" altLang="ko-KR" sz="4800">
                <a:solidFill>
                  <a:schemeClr val="bg1"/>
                </a:solidFill>
                <a:latin typeface="Gulim"/>
                <a:ea typeface="Gulim"/>
                <a:cs typeface="Posterama"/>
              </a:rPr>
            </a:br>
            <a:r>
              <a:rPr lang="en-US" altLang="ko-KR" sz="4800" err="1">
                <a:solidFill>
                  <a:schemeClr val="bg1"/>
                </a:solidFill>
                <a:latin typeface="Gulim"/>
                <a:ea typeface="Gulim"/>
                <a:cs typeface="Posterama"/>
              </a:rPr>
              <a:t>일정</a:t>
            </a:r>
            <a:endParaRPr lang="en-US" altLang="ko-KR" sz="4800" kern="1200">
              <a:solidFill>
                <a:schemeClr val="bg1"/>
              </a:solidFill>
              <a:latin typeface="Gulim"/>
              <a:ea typeface="Gulim"/>
              <a:cs typeface="Posterama"/>
            </a:endParaRPr>
          </a:p>
        </p:txBody>
      </p:sp>
      <p:pic>
        <p:nvPicPr>
          <p:cNvPr id="5" name="그림 5">
            <a:extLst>
              <a:ext uri="{FF2B5EF4-FFF2-40B4-BE49-F238E27FC236}">
                <a16:creationId xmlns:a16="http://schemas.microsoft.com/office/drawing/2014/main" id="{902D7DA7-6FE0-383D-C49A-871BCC92F4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9824" y="474979"/>
            <a:ext cx="7564500" cy="5576570"/>
          </a:xfrm>
          <a:prstGeom prst="rect">
            <a:avLst/>
          </a:prstGeom>
        </p:spPr>
      </p:pic>
      <p:sp>
        <p:nvSpPr>
          <p:cNvPr id="14" name="날짜 개체 틀 13">
            <a:extLst>
              <a:ext uri="{FF2B5EF4-FFF2-40B4-BE49-F238E27FC236}">
                <a16:creationId xmlns:a16="http://schemas.microsoft.com/office/drawing/2014/main" id="{28F91D4B-63B4-6F11-7DB0-68CDD03E3DC1}"/>
              </a:ext>
            </a:extLst>
          </p:cNvPr>
          <p:cNvSpPr>
            <a:spLocks noGrp="1"/>
          </p:cNvSpPr>
          <p:nvPr>
            <p:ph type="dt" sz="half" idx="38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altLang="ko-KR" sz="1200" noProof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rPr>
              <a:t>20XX/7/1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FBB89F4-7178-44DE-4404-E3B54588D4C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679020" y="6356350"/>
            <a:ext cx="167477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19B51A1E-902D-48AF-9020-955120F399B6}" type="slidenum">
              <a:rPr lang="en-US" altLang="ko-KR" sz="1200" noProof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rPr>
              <a:pPr>
                <a:spcAft>
                  <a:spcPts val="600"/>
                </a:spcAft>
              </a:pPr>
              <a:t>3</a:t>
            </a:fld>
            <a:endParaRPr lang="en-US" altLang="ko-KR" sz="1200" noProof="0">
              <a:solidFill>
                <a:schemeClr val="tx1">
                  <a:tint val="7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3BD809-7FA8-3632-B542-EF1B9737F488}"/>
              </a:ext>
            </a:extLst>
          </p:cNvPr>
          <p:cNvSpPr txBox="1"/>
          <p:nvPr/>
        </p:nvSpPr>
        <p:spPr>
          <a:xfrm>
            <a:off x="586316" y="6354235"/>
            <a:ext cx="1219200" cy="379915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71791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5">
            <a:extLst>
              <a:ext uri="{FF2B5EF4-FFF2-40B4-BE49-F238E27FC236}">
                <a16:creationId xmlns:a16="http://schemas.microsoft.com/office/drawing/2014/main" id="{3D75D08A-2F70-CEE1-DE67-83D6A41990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8454" y="549062"/>
            <a:ext cx="7597825" cy="5587153"/>
          </a:xfrm>
          <a:prstGeom prst="rect">
            <a:avLst/>
          </a:prstGeom>
        </p:spPr>
      </p:pic>
      <p:sp>
        <p:nvSpPr>
          <p:cNvPr id="14" name="날짜 개체 틀 13">
            <a:extLst>
              <a:ext uri="{FF2B5EF4-FFF2-40B4-BE49-F238E27FC236}">
                <a16:creationId xmlns:a16="http://schemas.microsoft.com/office/drawing/2014/main" id="{28F91D4B-63B4-6F11-7DB0-68CDD03E3DC1}"/>
              </a:ext>
            </a:extLst>
          </p:cNvPr>
          <p:cNvSpPr>
            <a:spLocks noGrp="1"/>
          </p:cNvSpPr>
          <p:nvPr>
            <p:ph type="dt" sz="half" idx="38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altLang="ko-KR" sz="1200" noProof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rPr>
              <a:t>20XX/7/1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FBB89F4-7178-44DE-4404-E3B54588D4C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679020" y="6356350"/>
            <a:ext cx="167477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19B51A1E-902D-48AF-9020-955120F399B6}" type="slidenum">
              <a:rPr lang="en-US" altLang="ko-KR" sz="1200" noProof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rPr>
              <a:pPr>
                <a:spcAft>
                  <a:spcPts val="600"/>
                </a:spcAft>
              </a:pPr>
              <a:t>4</a:t>
            </a:fld>
            <a:endParaRPr lang="en-US" altLang="ko-KR" sz="1200" noProof="0">
              <a:solidFill>
                <a:schemeClr val="tx1">
                  <a:tint val="7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E47F6B-62CF-A3A1-C34F-31A1321B8599}"/>
              </a:ext>
            </a:extLst>
          </p:cNvPr>
          <p:cNvSpPr txBox="1"/>
          <p:nvPr/>
        </p:nvSpPr>
        <p:spPr>
          <a:xfrm>
            <a:off x="586316" y="6354235"/>
            <a:ext cx="1219200" cy="379915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ko-KR" altLang="en-US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0D360298-3D32-1BA6-0BFA-8CBBB2E57191}"/>
              </a:ext>
            </a:extLst>
          </p:cNvPr>
          <p:cNvSpPr txBox="1">
            <a:spLocks/>
          </p:cNvSpPr>
          <p:nvPr/>
        </p:nvSpPr>
        <p:spPr>
          <a:xfrm>
            <a:off x="767080" y="2074363"/>
            <a:ext cx="2752354" cy="2709275"/>
          </a:xfrm>
          <a:prstGeom prst="ellipse">
            <a:avLst/>
          </a:prstGeom>
          <a:solidFill>
            <a:srgbClr val="C7D6D6"/>
          </a:solidFill>
          <a:ln w="174625" cmpd="thinThick">
            <a:solidFill>
              <a:schemeClr val="bg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b="1" kern="1200" cap="all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US" altLang="ko-KR" sz="4800">
                <a:solidFill>
                  <a:schemeClr val="bg1"/>
                </a:solidFill>
                <a:latin typeface="Gulim"/>
                <a:ea typeface="Gulim"/>
                <a:cs typeface="Posterama"/>
              </a:rPr>
              <a:t> 팀 </a:t>
            </a:r>
            <a:br>
              <a:rPr lang="en-US" altLang="ko-KR" sz="4800">
                <a:solidFill>
                  <a:schemeClr val="bg1"/>
                </a:solidFill>
                <a:latin typeface="Gulim"/>
                <a:ea typeface="Gulim"/>
                <a:cs typeface="Posterama"/>
              </a:rPr>
            </a:br>
            <a:r>
              <a:rPr lang="en-US" altLang="ko-KR" sz="4800" err="1">
                <a:solidFill>
                  <a:schemeClr val="bg1"/>
                </a:solidFill>
                <a:latin typeface="Gulim"/>
                <a:ea typeface="Gulim"/>
                <a:cs typeface="Posterama"/>
              </a:rPr>
              <a:t>일정</a:t>
            </a:r>
            <a:endParaRPr lang="en-US" altLang="ko-KR" sz="4800">
              <a:solidFill>
                <a:schemeClr val="bg1"/>
              </a:solidFill>
              <a:latin typeface="Gulim"/>
              <a:ea typeface="Gulim"/>
              <a:cs typeface="Posterama"/>
            </a:endParaRPr>
          </a:p>
        </p:txBody>
      </p:sp>
    </p:spTree>
    <p:extLst>
      <p:ext uri="{BB962C8B-B14F-4D97-AF65-F5344CB8AC3E}">
        <p14:creationId xmlns:p14="http://schemas.microsoft.com/office/powerpoint/2010/main" val="32061562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5">
            <a:extLst>
              <a:ext uri="{FF2B5EF4-FFF2-40B4-BE49-F238E27FC236}">
                <a16:creationId xmlns:a16="http://schemas.microsoft.com/office/drawing/2014/main" id="{289E90A8-BD98-516E-E7E0-C0CFF74073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6240" y="580812"/>
            <a:ext cx="7384584" cy="5449570"/>
          </a:xfrm>
          <a:prstGeom prst="rect">
            <a:avLst/>
          </a:prstGeom>
        </p:spPr>
      </p:pic>
      <p:sp>
        <p:nvSpPr>
          <p:cNvPr id="14" name="날짜 개체 틀 13">
            <a:extLst>
              <a:ext uri="{FF2B5EF4-FFF2-40B4-BE49-F238E27FC236}">
                <a16:creationId xmlns:a16="http://schemas.microsoft.com/office/drawing/2014/main" id="{28F91D4B-63B4-6F11-7DB0-68CDD03E3DC1}"/>
              </a:ext>
            </a:extLst>
          </p:cNvPr>
          <p:cNvSpPr>
            <a:spLocks noGrp="1"/>
          </p:cNvSpPr>
          <p:nvPr>
            <p:ph type="dt" sz="half" idx="38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altLang="ko-KR" sz="1200" noProof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rPr>
              <a:t>20XX/7/1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FBB89F4-7178-44DE-4404-E3B54588D4C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679020" y="6356350"/>
            <a:ext cx="167477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19B51A1E-902D-48AF-9020-955120F399B6}" type="slidenum">
              <a:rPr lang="en-US" altLang="ko-KR" sz="1200" noProof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rPr>
              <a:pPr>
                <a:spcAft>
                  <a:spcPts val="600"/>
                </a:spcAft>
              </a:pPr>
              <a:t>5</a:t>
            </a:fld>
            <a:endParaRPr lang="en-US" altLang="ko-KR" sz="1200" noProof="0">
              <a:solidFill>
                <a:schemeClr val="tx1">
                  <a:tint val="7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021532-CE87-4E8A-C738-5F7CC5790A99}"/>
              </a:ext>
            </a:extLst>
          </p:cNvPr>
          <p:cNvSpPr txBox="1"/>
          <p:nvPr/>
        </p:nvSpPr>
        <p:spPr>
          <a:xfrm>
            <a:off x="586316" y="6354235"/>
            <a:ext cx="1219200" cy="379915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ko-KR" altLang="en-US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7F1B45F3-DA6F-6373-EEEC-75E55C975EC8}"/>
              </a:ext>
            </a:extLst>
          </p:cNvPr>
          <p:cNvSpPr txBox="1">
            <a:spLocks/>
          </p:cNvSpPr>
          <p:nvPr/>
        </p:nvSpPr>
        <p:spPr>
          <a:xfrm>
            <a:off x="767080" y="2074363"/>
            <a:ext cx="2752354" cy="2709275"/>
          </a:xfrm>
          <a:prstGeom prst="ellipse">
            <a:avLst/>
          </a:prstGeom>
          <a:solidFill>
            <a:srgbClr val="C7D6D6"/>
          </a:solidFill>
          <a:ln w="174625" cmpd="thinThick">
            <a:solidFill>
              <a:schemeClr val="bg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b="1" kern="1200" cap="all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US" altLang="ko-KR" sz="4800">
                <a:solidFill>
                  <a:schemeClr val="bg1"/>
                </a:solidFill>
                <a:latin typeface="Gulim"/>
                <a:ea typeface="Gulim"/>
                <a:cs typeface="Posterama"/>
              </a:rPr>
              <a:t> 팀 </a:t>
            </a:r>
            <a:br>
              <a:rPr lang="en-US" altLang="ko-KR" sz="4800">
                <a:solidFill>
                  <a:schemeClr val="bg1"/>
                </a:solidFill>
                <a:latin typeface="Gulim"/>
                <a:ea typeface="Gulim"/>
                <a:cs typeface="Posterama"/>
              </a:rPr>
            </a:br>
            <a:r>
              <a:rPr lang="en-US" altLang="ko-KR" sz="4800" err="1">
                <a:solidFill>
                  <a:schemeClr val="bg1"/>
                </a:solidFill>
                <a:latin typeface="Gulim"/>
                <a:ea typeface="Gulim"/>
                <a:cs typeface="Posterama"/>
              </a:rPr>
              <a:t>일정</a:t>
            </a:r>
            <a:endParaRPr lang="en-US" altLang="ko-KR" sz="4800">
              <a:solidFill>
                <a:schemeClr val="bg1"/>
              </a:solidFill>
              <a:latin typeface="Gulim"/>
              <a:ea typeface="Gulim"/>
              <a:cs typeface="Posterama"/>
            </a:endParaRPr>
          </a:p>
        </p:txBody>
      </p:sp>
    </p:spTree>
    <p:extLst>
      <p:ext uri="{BB962C8B-B14F-4D97-AF65-F5344CB8AC3E}">
        <p14:creationId xmlns:p14="http://schemas.microsoft.com/office/powerpoint/2010/main" val="10042384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9073677-311F-F7D3-1267-3D96160FA783}"/>
              </a:ext>
            </a:extLst>
          </p:cNvPr>
          <p:cNvSpPr txBox="1"/>
          <p:nvPr/>
        </p:nvSpPr>
        <p:spPr>
          <a:xfrm>
            <a:off x="838547" y="687055"/>
            <a:ext cx="3198541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4400" b="1" err="1">
                <a:latin typeface="Gulim"/>
                <a:ea typeface="Gulim"/>
              </a:rPr>
              <a:t>팀일정</a:t>
            </a:r>
            <a:endParaRPr lang="ko-KR" altLang="en-US" sz="4400" b="1">
              <a:latin typeface="Gulim"/>
              <a:ea typeface="Gulim"/>
            </a:endParaRPr>
          </a:p>
        </p:txBody>
      </p:sp>
      <p:pic>
        <p:nvPicPr>
          <p:cNvPr id="4" name="그림 4">
            <a:extLst>
              <a:ext uri="{FF2B5EF4-FFF2-40B4-BE49-F238E27FC236}">
                <a16:creationId xmlns:a16="http://schemas.microsoft.com/office/drawing/2014/main" id="{C8686F27-37E3-10A3-30FD-F5FE7C6987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508" y="2417428"/>
            <a:ext cx="11865691" cy="4196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2525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화살표: 아래쪽 3">
            <a:extLst>
              <a:ext uri="{FF2B5EF4-FFF2-40B4-BE49-F238E27FC236}">
                <a16:creationId xmlns:a16="http://schemas.microsoft.com/office/drawing/2014/main" id="{63FF72B0-969A-0DDC-9E1B-4E8851B6B27F}"/>
              </a:ext>
            </a:extLst>
          </p:cNvPr>
          <p:cNvSpPr/>
          <p:nvPr/>
        </p:nvSpPr>
        <p:spPr>
          <a:xfrm>
            <a:off x="5320746" y="2556263"/>
            <a:ext cx="1702130" cy="781792"/>
          </a:xfrm>
          <a:prstGeom prst="downArrow">
            <a:avLst/>
          </a:prstGeom>
          <a:solidFill>
            <a:schemeClr val="bg1">
              <a:lumMod val="6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69DAE70-F087-841D-7794-D96874A4DE27}"/>
              </a:ext>
            </a:extLst>
          </p:cNvPr>
          <p:cNvSpPr txBox="1"/>
          <p:nvPr/>
        </p:nvSpPr>
        <p:spPr>
          <a:xfrm>
            <a:off x="453430" y="2553974"/>
            <a:ext cx="1847850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4800" b="1" dirty="0">
                <a:latin typeface="Gulim"/>
                <a:ea typeface="Gulim"/>
              </a:rPr>
              <a:t>5주차</a:t>
            </a:r>
          </a:p>
        </p:txBody>
      </p:sp>
      <p:pic>
        <p:nvPicPr>
          <p:cNvPr id="8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F007F4DE-A06F-245E-55C5-54B763BE94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278" y="363885"/>
            <a:ext cx="6004931" cy="1409546"/>
          </a:xfrm>
          <a:prstGeom prst="rect">
            <a:avLst/>
          </a:prstGeom>
        </p:spPr>
      </p:pic>
      <p:pic>
        <p:nvPicPr>
          <p:cNvPr id="13" name="그림 13" descr="테이블이(가) 표시된 사진&#10;&#10;자동 생성된 설명">
            <a:extLst>
              <a:ext uri="{FF2B5EF4-FFF2-40B4-BE49-F238E27FC236}">
                <a16:creationId xmlns:a16="http://schemas.microsoft.com/office/drawing/2014/main" id="{687B9C3C-0ACD-1CD1-0802-6EF38501AB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0972" y="367758"/>
            <a:ext cx="4105275" cy="1420388"/>
          </a:xfrm>
          <a:prstGeom prst="rect">
            <a:avLst/>
          </a:prstGeom>
        </p:spPr>
      </p:pic>
      <p:pic>
        <p:nvPicPr>
          <p:cNvPr id="14" name="그림 14" descr="텍스트이(가) 표시된 사진&#10;&#10;자동 생성된 설명">
            <a:extLst>
              <a:ext uri="{FF2B5EF4-FFF2-40B4-BE49-F238E27FC236}">
                <a16:creationId xmlns:a16="http://schemas.microsoft.com/office/drawing/2014/main" id="{03DC5D9E-CE23-1F39-700C-5D473D80DB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962" y="3755247"/>
            <a:ext cx="6897028" cy="2767214"/>
          </a:xfrm>
          <a:prstGeom prst="rect">
            <a:avLst/>
          </a:prstGeom>
        </p:spPr>
      </p:pic>
      <p:pic>
        <p:nvPicPr>
          <p:cNvPr id="15" name="그림 15">
            <a:extLst>
              <a:ext uri="{FF2B5EF4-FFF2-40B4-BE49-F238E27FC236}">
                <a16:creationId xmlns:a16="http://schemas.microsoft.com/office/drawing/2014/main" id="{8E6B9C94-D73D-8CA7-4A31-8F26DA05DA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5132" y="3754245"/>
            <a:ext cx="2947637" cy="2769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8461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57D7F92-C8DB-48D9-4902-EE4BB2D04C1E}"/>
              </a:ext>
            </a:extLst>
          </p:cNvPr>
          <p:cNvSpPr txBox="1"/>
          <p:nvPr/>
        </p:nvSpPr>
        <p:spPr>
          <a:xfrm>
            <a:off x="97465" y="137477"/>
            <a:ext cx="5587431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3200" b="1" dirty="0">
                <a:latin typeface="Gulim"/>
                <a:ea typeface="Gulim"/>
              </a:rPr>
              <a:t>이슈 및 트러블 슈팅 - 5주차</a:t>
            </a:r>
            <a:r>
              <a:rPr lang="ko-KR" altLang="en-US" sz="4000" b="1" dirty="0">
                <a:latin typeface="Gulim"/>
                <a:ea typeface="Gulim"/>
              </a:rPr>
              <a:t> </a:t>
            </a:r>
          </a:p>
        </p:txBody>
      </p:sp>
      <p:pic>
        <p:nvPicPr>
          <p:cNvPr id="2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486CB106-DED8-A7D8-E727-E3385CEAB3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143" y="1014197"/>
            <a:ext cx="5312228" cy="5624263"/>
          </a:xfrm>
          <a:prstGeom prst="rect">
            <a:avLst/>
          </a:prstGeom>
        </p:spPr>
      </p:pic>
      <p:sp>
        <p:nvSpPr>
          <p:cNvPr id="7" name="화살표: 아래쪽 6">
            <a:extLst>
              <a:ext uri="{FF2B5EF4-FFF2-40B4-BE49-F238E27FC236}">
                <a16:creationId xmlns:a16="http://schemas.microsoft.com/office/drawing/2014/main" id="{B650834F-9D5D-FAE2-745A-D5B5C50AFEB0}"/>
              </a:ext>
            </a:extLst>
          </p:cNvPr>
          <p:cNvSpPr/>
          <p:nvPr/>
        </p:nvSpPr>
        <p:spPr>
          <a:xfrm>
            <a:off x="8217142" y="3174624"/>
            <a:ext cx="1277588" cy="520535"/>
          </a:xfrm>
          <a:prstGeom prst="downArrow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F886561C-D748-3F70-EC41-B1C7EA6344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9800" y="202303"/>
            <a:ext cx="5671457" cy="2556308"/>
          </a:xfrm>
          <a:prstGeom prst="rect">
            <a:avLst/>
          </a:prstGeom>
        </p:spPr>
      </p:pic>
      <p:pic>
        <p:nvPicPr>
          <p:cNvPr id="9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68C25B8C-1CC0-EC43-86F6-FBC4DF94FF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8657" y="4055700"/>
            <a:ext cx="5671457" cy="2523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3043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57D7F92-C8DB-48D9-4902-EE4BB2D04C1E}"/>
              </a:ext>
            </a:extLst>
          </p:cNvPr>
          <p:cNvSpPr txBox="1"/>
          <p:nvPr/>
        </p:nvSpPr>
        <p:spPr>
          <a:xfrm>
            <a:off x="168349" y="164058"/>
            <a:ext cx="3399402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3600" b="1" dirty="0">
                <a:latin typeface="Gulim"/>
                <a:ea typeface="Gulim"/>
              </a:rPr>
              <a:t>결과물- 5주차</a:t>
            </a:r>
            <a:r>
              <a:rPr lang="ko-KR" altLang="en-US" sz="4400" b="1" dirty="0">
                <a:latin typeface="Gulim"/>
                <a:ea typeface="Gulim"/>
              </a:rPr>
              <a:t> </a:t>
            </a:r>
          </a:p>
        </p:txBody>
      </p:sp>
      <p:pic>
        <p:nvPicPr>
          <p:cNvPr id="3" name="그림 4" descr="텍스트, 스크린샷, 실내, 화면이(가) 표시된 사진&#10;&#10;자동 생성된 설명">
            <a:extLst>
              <a:ext uri="{FF2B5EF4-FFF2-40B4-BE49-F238E27FC236}">
                <a16:creationId xmlns:a16="http://schemas.microsoft.com/office/drawing/2014/main" id="{5D4C287E-461E-46F1-6075-542D45F2E7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960" y="1392474"/>
            <a:ext cx="5197928" cy="523782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2A9C608-1FBB-92E7-A822-C2B77729A1D2}"/>
              </a:ext>
            </a:extLst>
          </p:cNvPr>
          <p:cNvSpPr txBox="1"/>
          <p:nvPr/>
        </p:nvSpPr>
        <p:spPr>
          <a:xfrm>
            <a:off x="6067424" y="3886200"/>
            <a:ext cx="5457825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ko-KR" altLang="en-US" dirty="0">
                <a:ea typeface="맑은 고딕"/>
                <a:cs typeface="Calibri" panose="020F0502020204030204"/>
              </a:rPr>
              <a:t>좌표 4가지중 필요한 ( </a:t>
            </a:r>
            <a:r>
              <a:rPr lang="ko-KR" altLang="en-US" dirty="0" err="1">
                <a:ea typeface="맑은 고딕"/>
                <a:cs typeface="Calibri" panose="020F0502020204030204"/>
              </a:rPr>
              <a:t>x</a:t>
            </a:r>
            <a:r>
              <a:rPr lang="ko-KR" altLang="en-US" dirty="0">
                <a:ea typeface="맑은 고딕"/>
                <a:cs typeface="Calibri" panose="020F0502020204030204"/>
              </a:rPr>
              <a:t>, </a:t>
            </a:r>
            <a:r>
              <a:rPr lang="ko-KR" altLang="en-US" dirty="0" err="1">
                <a:ea typeface="맑은 고딕"/>
                <a:cs typeface="Calibri" panose="020F0502020204030204"/>
              </a:rPr>
              <a:t>y</a:t>
            </a:r>
            <a:r>
              <a:rPr lang="ko-KR" altLang="en-US" dirty="0">
                <a:ea typeface="맑은 고딕"/>
                <a:cs typeface="Calibri" panose="020F0502020204030204"/>
              </a:rPr>
              <a:t> ) 좌표만 뽑아내기 </a:t>
            </a:r>
            <a:endParaRPr lang="ko-KR"/>
          </a:p>
          <a:p>
            <a:r>
              <a:rPr lang="ko-KR" altLang="en-US" dirty="0">
                <a:ea typeface="맑은 고딕"/>
                <a:cs typeface="Calibri" panose="020F0502020204030204"/>
              </a:rPr>
              <a:t>     위해 </a:t>
            </a:r>
            <a:r>
              <a:rPr lang="ko-KR" altLang="en-US" dirty="0" err="1">
                <a:ea typeface="맑은 고딕"/>
                <a:cs typeface="Calibri" panose="020F0502020204030204"/>
              </a:rPr>
              <a:t>라벨링</a:t>
            </a:r>
            <a:r>
              <a:rPr lang="ko-KR" altLang="en-US" dirty="0">
                <a:ea typeface="맑은 고딕"/>
                <a:cs typeface="Calibri" panose="020F0502020204030204"/>
              </a:rPr>
              <a:t> 작업</a:t>
            </a:r>
            <a:endParaRPr lang="ko-KR" dirty="0"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endParaRPr lang="ko-KR" altLang="en-US" dirty="0">
              <a:ea typeface="맑은 고딕"/>
              <a:cs typeface="Calibri" panose="020F0502020204030204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161254-855A-9D8A-83AA-07025FCEC8A9}"/>
              </a:ext>
            </a:extLst>
          </p:cNvPr>
          <p:cNvSpPr txBox="1"/>
          <p:nvPr/>
        </p:nvSpPr>
        <p:spPr>
          <a:xfrm>
            <a:off x="5514975" y="1876425"/>
            <a:ext cx="6562725" cy="147732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dirty="0">
                <a:solidFill>
                  <a:srgbClr val="DCDCAA"/>
                </a:solidFill>
                <a:latin typeface="Droid Sans Mono"/>
                <a:ea typeface="맑은 고딕"/>
              </a:rPr>
              <a:t>print</a:t>
            </a:r>
            <a:r>
              <a:rPr lang="en-US" altLang="ko-KR" dirty="0">
                <a:solidFill>
                  <a:srgbClr val="D4D4D4"/>
                </a:solidFill>
                <a:latin typeface="Droid Sans Mono"/>
                <a:ea typeface="맑은 고딕"/>
              </a:rPr>
              <a:t>(</a:t>
            </a:r>
            <a:r>
              <a:rPr lang="en-US" altLang="ko-KR" dirty="0">
                <a:solidFill>
                  <a:srgbClr val="4EC9B0"/>
                </a:solidFill>
                <a:latin typeface="Droid Sans Mono"/>
                <a:ea typeface="맑은 고딕"/>
              </a:rPr>
              <a:t>str</a:t>
            </a:r>
            <a:r>
              <a:rPr lang="en-US" altLang="ko-KR" dirty="0">
                <a:solidFill>
                  <a:srgbClr val="D4D4D4"/>
                </a:solidFill>
                <a:latin typeface="Droid Sans Mono"/>
                <a:ea typeface="맑은 고딕"/>
              </a:rPr>
              <a:t>(</a:t>
            </a:r>
            <a:r>
              <a:rPr lang="en-US" altLang="ko-KR" dirty="0" err="1">
                <a:solidFill>
                  <a:srgbClr val="9CDCFE"/>
                </a:solidFill>
                <a:latin typeface="Droid Sans Mono"/>
                <a:ea typeface="맑은 고딕"/>
              </a:rPr>
              <a:t>track</a:t>
            </a:r>
            <a:r>
              <a:rPr lang="en-US" altLang="ko-KR" dirty="0" err="1">
                <a:solidFill>
                  <a:srgbClr val="D4D4D4"/>
                </a:solidFill>
                <a:latin typeface="Droid Sans Mono"/>
                <a:ea typeface="맑은 고딕"/>
              </a:rPr>
              <a:t>.track_id</a:t>
            </a:r>
            <a:r>
              <a:rPr lang="en-US" altLang="ko-KR" dirty="0">
                <a:solidFill>
                  <a:srgbClr val="D4D4D4"/>
                </a:solidFill>
                <a:latin typeface="Droid Sans Mono"/>
                <a:ea typeface="맑은 고딕"/>
              </a:rPr>
              <a:t>) + </a:t>
            </a:r>
            <a:r>
              <a:rPr lang="en-US" altLang="ko-KR" dirty="0">
                <a:solidFill>
                  <a:srgbClr val="CE9178"/>
                </a:solidFill>
                <a:latin typeface="Droid Sans Mono"/>
                <a:ea typeface="맑은 고딕"/>
              </a:rPr>
              <a:t>" &lt;&lt; person number - [ x , y ] </a:t>
            </a:r>
            <a:r>
              <a:rPr lang="ko-KR" altLang="en-US" dirty="0">
                <a:solidFill>
                  <a:srgbClr val="CE9178"/>
                </a:solidFill>
                <a:latin typeface="Droid Sans Mono"/>
                <a:ea typeface="맑은 고딕"/>
              </a:rPr>
              <a:t>좌표</a:t>
            </a:r>
            <a:r>
              <a:rPr lang="en-US" altLang="ko-KR" dirty="0">
                <a:solidFill>
                  <a:srgbClr val="CE9178"/>
                </a:solidFill>
                <a:latin typeface="Droid Sans Mono"/>
                <a:ea typeface="맑은 고딕"/>
              </a:rPr>
              <a:t>&gt;&gt; [ "</a:t>
            </a:r>
            <a:r>
              <a:rPr lang="en-US" altLang="ko-KR" dirty="0">
                <a:solidFill>
                  <a:srgbClr val="D4D4D4"/>
                </a:solidFill>
                <a:latin typeface="Droid Sans Mono"/>
                <a:ea typeface="맑은 고딕"/>
              </a:rPr>
              <a:t> + </a:t>
            </a:r>
            <a:r>
              <a:rPr lang="en-US" altLang="ko-KR" dirty="0">
                <a:solidFill>
                  <a:srgbClr val="4EC9B0"/>
                </a:solidFill>
                <a:latin typeface="Droid Sans Mono"/>
                <a:ea typeface="맑은 고딕"/>
              </a:rPr>
              <a:t>str</a:t>
            </a:r>
            <a:r>
              <a:rPr lang="en-US" altLang="ko-KR" dirty="0">
                <a:solidFill>
                  <a:srgbClr val="D4D4D4"/>
                </a:solidFill>
                <a:latin typeface="Droid Sans Mono"/>
                <a:ea typeface="맑은 고딕"/>
              </a:rPr>
              <a:t>(</a:t>
            </a:r>
            <a:r>
              <a:rPr lang="en-US" altLang="ko-KR" dirty="0">
                <a:solidFill>
                  <a:srgbClr val="DCDCAA"/>
                </a:solidFill>
                <a:latin typeface="Droid Sans Mono"/>
                <a:ea typeface="맑은 고딕"/>
              </a:rPr>
              <a:t>round</a:t>
            </a:r>
            <a:r>
              <a:rPr lang="en-US" altLang="ko-KR" dirty="0">
                <a:solidFill>
                  <a:srgbClr val="D4D4D4"/>
                </a:solidFill>
                <a:latin typeface="Droid Sans Mono"/>
                <a:ea typeface="맑은 고딕"/>
              </a:rPr>
              <a:t>(</a:t>
            </a:r>
            <a:r>
              <a:rPr lang="en-US" altLang="ko-KR" dirty="0" err="1">
                <a:solidFill>
                  <a:srgbClr val="9CDCFE"/>
                </a:solidFill>
                <a:latin typeface="Droid Sans Mono"/>
                <a:ea typeface="맑은 고딕"/>
              </a:rPr>
              <a:t>bbox</a:t>
            </a:r>
            <a:r>
              <a:rPr lang="en-US" altLang="ko-KR" dirty="0">
                <a:solidFill>
                  <a:srgbClr val="D4D4D4"/>
                </a:solidFill>
                <a:latin typeface="Droid Sans Mono"/>
                <a:ea typeface="맑은 고딕"/>
              </a:rPr>
              <a:t>[</a:t>
            </a:r>
            <a:r>
              <a:rPr lang="en-US" altLang="ko-KR" dirty="0">
                <a:solidFill>
                  <a:srgbClr val="B5CEA8"/>
                </a:solidFill>
                <a:latin typeface="Droid Sans Mono"/>
                <a:ea typeface="맑은 고딕"/>
              </a:rPr>
              <a:t>0</a:t>
            </a:r>
            <a:r>
              <a:rPr lang="en-US" altLang="ko-KR" dirty="0">
                <a:solidFill>
                  <a:srgbClr val="D4D4D4"/>
                </a:solidFill>
                <a:latin typeface="Droid Sans Mono"/>
                <a:ea typeface="맑은 고딕"/>
              </a:rPr>
              <a:t>])) + </a:t>
            </a:r>
            <a:r>
              <a:rPr lang="en-US" altLang="ko-KR" dirty="0">
                <a:solidFill>
                  <a:srgbClr val="CE9178"/>
                </a:solidFill>
                <a:latin typeface="Droid Sans Mono"/>
                <a:ea typeface="맑은 고딕"/>
              </a:rPr>
              <a:t>" , "</a:t>
            </a:r>
            <a:r>
              <a:rPr lang="en-US" altLang="ko-KR" dirty="0">
                <a:solidFill>
                  <a:srgbClr val="D4D4D4"/>
                </a:solidFill>
                <a:latin typeface="Droid Sans Mono"/>
                <a:ea typeface="맑은 고딕"/>
              </a:rPr>
              <a:t> +</a:t>
            </a:r>
            <a:r>
              <a:rPr lang="en-US" altLang="ko-KR" dirty="0">
                <a:solidFill>
                  <a:srgbClr val="4EC9B0"/>
                </a:solidFill>
                <a:latin typeface="Droid Sans Mono"/>
                <a:ea typeface="맑은 고딕"/>
              </a:rPr>
              <a:t>str</a:t>
            </a:r>
            <a:r>
              <a:rPr lang="en-US" altLang="ko-KR" dirty="0">
                <a:solidFill>
                  <a:srgbClr val="D4D4D4"/>
                </a:solidFill>
                <a:latin typeface="Droid Sans Mono"/>
                <a:ea typeface="맑은 고딕"/>
              </a:rPr>
              <a:t>(</a:t>
            </a:r>
            <a:r>
              <a:rPr lang="en-US" altLang="ko-KR" dirty="0">
                <a:solidFill>
                  <a:srgbClr val="DCDCAA"/>
                </a:solidFill>
                <a:latin typeface="Droid Sans Mono"/>
                <a:ea typeface="맑은 고딕"/>
              </a:rPr>
              <a:t>round</a:t>
            </a:r>
            <a:r>
              <a:rPr lang="en-US" altLang="ko-KR" dirty="0">
                <a:solidFill>
                  <a:srgbClr val="D4D4D4"/>
                </a:solidFill>
                <a:latin typeface="Droid Sans Mono"/>
                <a:ea typeface="맑은 고딕"/>
              </a:rPr>
              <a:t>( </a:t>
            </a:r>
            <a:r>
              <a:rPr lang="en-US" altLang="ko-KR" dirty="0" err="1">
                <a:solidFill>
                  <a:srgbClr val="9CDCFE"/>
                </a:solidFill>
                <a:latin typeface="Droid Sans Mono"/>
                <a:ea typeface="맑은 고딕"/>
              </a:rPr>
              <a:t>bbox</a:t>
            </a:r>
            <a:r>
              <a:rPr lang="en-US" altLang="ko-KR" dirty="0">
                <a:solidFill>
                  <a:srgbClr val="D4D4D4"/>
                </a:solidFill>
                <a:latin typeface="Droid Sans Mono"/>
                <a:ea typeface="맑은 고딕"/>
              </a:rPr>
              <a:t>[</a:t>
            </a:r>
            <a:r>
              <a:rPr lang="en-US" altLang="ko-KR" dirty="0">
                <a:solidFill>
                  <a:srgbClr val="B5CEA8"/>
                </a:solidFill>
                <a:latin typeface="Droid Sans Mono"/>
                <a:ea typeface="맑은 고딕"/>
              </a:rPr>
              <a:t>1</a:t>
            </a:r>
            <a:r>
              <a:rPr lang="en-US" altLang="ko-KR" dirty="0">
                <a:solidFill>
                  <a:srgbClr val="D4D4D4"/>
                </a:solidFill>
                <a:latin typeface="Droid Sans Mono"/>
                <a:ea typeface="맑은 고딕"/>
              </a:rPr>
              <a:t>]))+</a:t>
            </a:r>
            <a:r>
              <a:rPr lang="en-US" altLang="ko-KR" dirty="0">
                <a:solidFill>
                  <a:srgbClr val="CE9178"/>
                </a:solidFill>
                <a:latin typeface="Droid Sans Mono"/>
                <a:ea typeface="맑은 고딕"/>
              </a:rPr>
              <a:t>" ]"</a:t>
            </a:r>
            <a:r>
              <a:rPr lang="en-US" altLang="ko-KR" dirty="0">
                <a:solidFill>
                  <a:srgbClr val="D4D4D4"/>
                </a:solidFill>
                <a:latin typeface="Droid Sans Mono"/>
                <a:ea typeface="맑은 고딕"/>
              </a:rPr>
              <a:t>)</a:t>
            </a:r>
          </a:p>
          <a:p>
            <a:endParaRPr lang="en-US" altLang="ko-KR" dirty="0">
              <a:solidFill>
                <a:srgbClr val="D4D4D4"/>
              </a:solidFill>
              <a:latin typeface="Droid Sans Mono"/>
              <a:ea typeface="맑은 고딕"/>
            </a:endParaRPr>
          </a:p>
          <a:p>
            <a:r>
              <a:rPr lang="en-US" altLang="ko-KR" dirty="0">
                <a:solidFill>
                  <a:srgbClr val="DCDCAA"/>
                </a:solidFill>
                <a:latin typeface="Droid Sans Mono"/>
                <a:ea typeface="맑은 고딕"/>
              </a:rPr>
              <a:t>print</a:t>
            </a:r>
            <a:r>
              <a:rPr lang="en-US" altLang="ko-KR" dirty="0">
                <a:solidFill>
                  <a:srgbClr val="D4D4D4"/>
                </a:solidFill>
                <a:latin typeface="Droid Sans Mono"/>
                <a:ea typeface="맑은 고딕"/>
              </a:rPr>
              <a:t>(</a:t>
            </a:r>
            <a:r>
              <a:rPr lang="en-US" altLang="ko-KR" dirty="0">
                <a:solidFill>
                  <a:srgbClr val="CE9178"/>
                </a:solidFill>
                <a:latin typeface="Droid Sans Mono"/>
                <a:ea typeface="맑은 고딕"/>
              </a:rPr>
              <a:t>"</a:t>
            </a:r>
            <a:r>
              <a:rPr lang="ko-KR" altLang="en-US" dirty="0" err="1">
                <a:solidFill>
                  <a:srgbClr val="CE9178"/>
                </a:solidFill>
                <a:latin typeface="Droid Sans Mono"/>
                <a:ea typeface="맑은 고딕"/>
              </a:rPr>
              <a:t>ㅡㅡㅡㅡㅡㅡㅡㅡㅡㅡㅡㅡㅡㅡ</a:t>
            </a:r>
            <a:r>
              <a:rPr lang="en-US" altLang="ko-KR" dirty="0">
                <a:solidFill>
                  <a:srgbClr val="D7BA7D"/>
                </a:solidFill>
                <a:latin typeface="Droid Sans Mono"/>
                <a:ea typeface="맑은 고딕"/>
              </a:rPr>
              <a:t>\n</a:t>
            </a:r>
            <a:r>
              <a:rPr lang="en-US" altLang="ko-KR" dirty="0">
                <a:solidFill>
                  <a:srgbClr val="CE9178"/>
                </a:solidFill>
                <a:latin typeface="Droid Sans Mono"/>
                <a:ea typeface="맑은 고딕"/>
              </a:rPr>
              <a:t>"</a:t>
            </a:r>
            <a:r>
              <a:rPr lang="en-US" altLang="ko-KR" dirty="0">
                <a:solidFill>
                  <a:srgbClr val="D4D4D4"/>
                </a:solidFill>
                <a:latin typeface="Droid Sans Mono"/>
                <a:ea typeface="맑은 고딕"/>
              </a:rPr>
              <a:t>)</a:t>
            </a:r>
          </a:p>
          <a:p>
            <a:endParaRPr lang="en-US" altLang="ko-KR">
              <a:solidFill>
                <a:srgbClr val="D4D4D4"/>
              </a:solidFill>
              <a:latin typeface="Droid Sans Mono"/>
            </a:endParaRPr>
          </a:p>
        </p:txBody>
      </p:sp>
    </p:spTree>
    <p:extLst>
      <p:ext uri="{BB962C8B-B14F-4D97-AF65-F5344CB8AC3E}">
        <p14:creationId xmlns:p14="http://schemas.microsoft.com/office/powerpoint/2010/main" val="42358943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와이드스크린</PresentationFormat>
  <Paragraphs>0</Paragraphs>
  <Slides>24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25" baseType="lpstr">
      <vt:lpstr>Office Theme</vt:lpstr>
      <vt:lpstr>도돌이</vt:lpstr>
      <vt:lpstr>팀원  역할</vt:lpstr>
      <vt:lpstr> 팀  일정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/>
  <cp:lastModifiedBy/>
  <cp:revision>476</cp:revision>
  <dcterms:created xsi:type="dcterms:W3CDTF">2022-08-29T05:27:09Z</dcterms:created>
  <dcterms:modified xsi:type="dcterms:W3CDTF">2022-08-29T10:35:11Z</dcterms:modified>
</cp:coreProperties>
</file>